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2" r:id="rId2"/>
    <p:sldMasterId id="2147483715" r:id="rId3"/>
  </p:sldMasterIdLst>
  <p:sldIdLst>
    <p:sldId id="261" r:id="rId4"/>
    <p:sldId id="273" r:id="rId5"/>
    <p:sldId id="263" r:id="rId6"/>
    <p:sldId id="262" r:id="rId7"/>
    <p:sldId id="265" r:id="rId8"/>
    <p:sldId id="266" r:id="rId9"/>
    <p:sldId id="268" r:id="rId10"/>
    <p:sldId id="269" r:id="rId11"/>
    <p:sldId id="267" r:id="rId12"/>
    <p:sldId id="270" r:id="rId13"/>
    <p:sldId id="271" r:id="rId14"/>
    <p:sldId id="272"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2146"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rot="813319">
            <a:off x="-2155835" y="-45656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 name="Google Shape;10;p2"/>
          <p:cNvSpPr/>
          <p:nvPr/>
        </p:nvSpPr>
        <p:spPr>
          <a:xfrm rot="-649785" flipH="1">
            <a:off x="8633970" y="-984566"/>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 name="Google Shape;11;p2"/>
          <p:cNvSpPr/>
          <p:nvPr/>
        </p:nvSpPr>
        <p:spPr>
          <a:xfrm>
            <a:off x="1500517" y="2984134"/>
            <a:ext cx="9962231" cy="636240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 name="Google Shape;12;p2"/>
          <p:cNvSpPr/>
          <p:nvPr/>
        </p:nvSpPr>
        <p:spPr>
          <a:xfrm rot="8823147">
            <a:off x="-3020503" y="3745031"/>
            <a:ext cx="7987189" cy="748424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 name="Google Shape;13;p2"/>
          <p:cNvSpPr/>
          <p:nvPr/>
        </p:nvSpPr>
        <p:spPr>
          <a:xfrm>
            <a:off x="8714985" y="-190000"/>
            <a:ext cx="6581087" cy="5026448"/>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4" name="Google Shape;14;p2"/>
          <p:cNvSpPr/>
          <p:nvPr/>
        </p:nvSpPr>
        <p:spPr>
          <a:xfrm rot="649785">
            <a:off x="954870" y="5868167"/>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 name="Google Shape;15;p2"/>
          <p:cNvSpPr/>
          <p:nvPr/>
        </p:nvSpPr>
        <p:spPr>
          <a:xfrm rot="1244193">
            <a:off x="5449223" y="-1036357"/>
            <a:ext cx="10434795" cy="383714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6" name="Google Shape;16;p2"/>
          <p:cNvSpPr/>
          <p:nvPr/>
        </p:nvSpPr>
        <p:spPr>
          <a:xfrm rot="-9555807">
            <a:off x="-8159178" y="3063059"/>
            <a:ext cx="10434795" cy="383714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 name="Google Shape;17;p2"/>
          <p:cNvSpPr txBox="1">
            <a:spLocks noGrp="1"/>
          </p:cNvSpPr>
          <p:nvPr>
            <p:ph type="ctrTitle"/>
          </p:nvPr>
        </p:nvSpPr>
        <p:spPr>
          <a:xfrm>
            <a:off x="964200" y="1992267"/>
            <a:ext cx="10263600" cy="21308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8800">
                <a:latin typeface="Kulim Park SemiBold"/>
                <a:ea typeface="Kulim Park SemiBold"/>
                <a:cs typeface="Kulim Park SemiBold"/>
                <a:sym typeface="Kulim Park SemiBold"/>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8" name="Google Shape;18;p2"/>
          <p:cNvSpPr txBox="1">
            <a:spLocks noGrp="1"/>
          </p:cNvSpPr>
          <p:nvPr>
            <p:ph type="subTitle" idx="1"/>
          </p:nvPr>
        </p:nvSpPr>
        <p:spPr>
          <a:xfrm>
            <a:off x="2616733" y="4134100"/>
            <a:ext cx="6958000" cy="731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2245936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6"/>
        <p:cNvGrpSpPr/>
        <p:nvPr/>
      </p:nvGrpSpPr>
      <p:grpSpPr>
        <a:xfrm>
          <a:off x="0" y="0"/>
          <a:ext cx="0" cy="0"/>
          <a:chOff x="0" y="0"/>
          <a:chExt cx="0" cy="0"/>
        </a:xfrm>
      </p:grpSpPr>
      <p:sp>
        <p:nvSpPr>
          <p:cNvPr id="87" name="Google Shape;87;p11"/>
          <p:cNvSpPr/>
          <p:nvPr/>
        </p:nvSpPr>
        <p:spPr>
          <a:xfrm rot="-10285629">
            <a:off x="6755265" y="-2832497"/>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8" name="Google Shape;88;p11"/>
          <p:cNvSpPr/>
          <p:nvPr/>
        </p:nvSpPr>
        <p:spPr>
          <a:xfrm flipH="1">
            <a:off x="10589338" y="1339984"/>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9" name="Google Shape;89;p11"/>
          <p:cNvSpPr/>
          <p:nvPr/>
        </p:nvSpPr>
        <p:spPr>
          <a:xfrm rot="2839443">
            <a:off x="-411223" y="3256046"/>
            <a:ext cx="8536188" cy="758557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0" name="Google Shape;90;p11"/>
          <p:cNvSpPr/>
          <p:nvPr/>
        </p:nvSpPr>
        <p:spPr>
          <a:xfrm rot="9405665">
            <a:off x="-5740487" y="1708242"/>
            <a:ext cx="9746869" cy="9133113"/>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1" name="Google Shape;91;p11"/>
          <p:cNvSpPr/>
          <p:nvPr/>
        </p:nvSpPr>
        <p:spPr>
          <a:xfrm rot="-1478505">
            <a:off x="-3112801" y="-1333381"/>
            <a:ext cx="10434848" cy="383716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2" name="Google Shape;92;p11"/>
          <p:cNvSpPr/>
          <p:nvPr/>
        </p:nvSpPr>
        <p:spPr>
          <a:xfrm rot="9555841" flipH="1">
            <a:off x="9364603" y="2411342"/>
            <a:ext cx="10934589" cy="402092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3" name="Google Shape;93;p11"/>
          <p:cNvSpPr txBox="1">
            <a:spLocks noGrp="1"/>
          </p:cNvSpPr>
          <p:nvPr>
            <p:ph type="title" hasCustomPrompt="1"/>
          </p:nvPr>
        </p:nvSpPr>
        <p:spPr>
          <a:xfrm>
            <a:off x="1664800" y="2037600"/>
            <a:ext cx="8862400" cy="204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14666"/>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94" name="Google Shape;94;p11"/>
          <p:cNvSpPr txBox="1">
            <a:spLocks noGrp="1"/>
          </p:cNvSpPr>
          <p:nvPr>
            <p:ph type="subTitle" idx="1"/>
          </p:nvPr>
        </p:nvSpPr>
        <p:spPr>
          <a:xfrm>
            <a:off x="1664600" y="4152233"/>
            <a:ext cx="88624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3472907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5"/>
        <p:cNvGrpSpPr/>
        <p:nvPr/>
      </p:nvGrpSpPr>
      <p:grpSpPr>
        <a:xfrm>
          <a:off x="0" y="0"/>
          <a:ext cx="0" cy="0"/>
          <a:chOff x="0" y="0"/>
          <a:chExt cx="0" cy="0"/>
        </a:xfrm>
      </p:grpSpPr>
    </p:spTree>
    <p:extLst>
      <p:ext uri="{BB962C8B-B14F-4D97-AF65-F5344CB8AC3E}">
        <p14:creationId xmlns:p14="http://schemas.microsoft.com/office/powerpoint/2010/main" val="3521055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96"/>
        <p:cNvGrpSpPr/>
        <p:nvPr/>
      </p:nvGrpSpPr>
      <p:grpSpPr>
        <a:xfrm>
          <a:off x="0" y="0"/>
          <a:ext cx="0" cy="0"/>
          <a:chOff x="0" y="0"/>
          <a:chExt cx="0" cy="0"/>
        </a:xfrm>
      </p:grpSpPr>
      <p:sp>
        <p:nvSpPr>
          <p:cNvPr id="97" name="Google Shape;97;p13"/>
          <p:cNvSpPr/>
          <p:nvPr/>
        </p:nvSpPr>
        <p:spPr>
          <a:xfrm rot="-514371" flipH="1">
            <a:off x="6061599" y="775571"/>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8" name="Google Shape;98;p13"/>
          <p:cNvSpPr/>
          <p:nvPr/>
        </p:nvSpPr>
        <p:spPr>
          <a:xfrm rot="10800000">
            <a:off x="8786705" y="-2440704"/>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99" name="Google Shape;99;p13"/>
          <p:cNvSpPr/>
          <p:nvPr/>
        </p:nvSpPr>
        <p:spPr>
          <a:xfrm rot="1051413">
            <a:off x="7163903" y="-797147"/>
            <a:ext cx="10934592" cy="402093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0" name="Google Shape;100;p13"/>
          <p:cNvSpPr/>
          <p:nvPr/>
        </p:nvSpPr>
        <p:spPr>
          <a:xfrm rot="6697654">
            <a:off x="-4497923" y="-6489527"/>
            <a:ext cx="12555117" cy="801836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1" name="Google Shape;101;p13"/>
          <p:cNvSpPr/>
          <p:nvPr/>
        </p:nvSpPr>
        <p:spPr>
          <a:xfrm rot="9986681" flipH="1">
            <a:off x="-5574069" y="1390732"/>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2" name="Google Shape;102;p13"/>
          <p:cNvSpPr txBox="1">
            <a:spLocks noGrp="1"/>
          </p:cNvSpPr>
          <p:nvPr>
            <p:ph type="title"/>
          </p:nvPr>
        </p:nvSpPr>
        <p:spPr>
          <a:xfrm>
            <a:off x="4526617" y="2129233"/>
            <a:ext cx="5140800" cy="21468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03" name="Google Shape;103;p13"/>
          <p:cNvSpPr txBox="1">
            <a:spLocks noGrp="1"/>
          </p:cNvSpPr>
          <p:nvPr>
            <p:ph type="title" idx="2" hasCustomPrompt="1"/>
          </p:nvPr>
        </p:nvSpPr>
        <p:spPr>
          <a:xfrm>
            <a:off x="2524584" y="2236852"/>
            <a:ext cx="1997600" cy="1498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6000"/>
              <a:buNone/>
              <a:defRPr sz="9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04" name="Google Shape;104;p13"/>
          <p:cNvSpPr txBox="1">
            <a:spLocks noGrp="1"/>
          </p:cNvSpPr>
          <p:nvPr>
            <p:ph type="subTitle" idx="1"/>
          </p:nvPr>
        </p:nvSpPr>
        <p:spPr>
          <a:xfrm>
            <a:off x="4526617" y="4328652"/>
            <a:ext cx="3670000" cy="95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05" name="Google Shape;105;p13"/>
          <p:cNvSpPr/>
          <p:nvPr/>
        </p:nvSpPr>
        <p:spPr>
          <a:xfrm rot="10800000" flipH="1">
            <a:off x="1039103" y="4638376"/>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867335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06"/>
        <p:cNvGrpSpPr/>
        <p:nvPr/>
      </p:nvGrpSpPr>
      <p:grpSpPr>
        <a:xfrm>
          <a:off x="0" y="0"/>
          <a:ext cx="0" cy="0"/>
          <a:chOff x="0" y="0"/>
          <a:chExt cx="0" cy="0"/>
        </a:xfrm>
      </p:grpSpPr>
      <p:sp>
        <p:nvSpPr>
          <p:cNvPr id="107" name="Google Shape;107;p14"/>
          <p:cNvSpPr/>
          <p:nvPr/>
        </p:nvSpPr>
        <p:spPr>
          <a:xfrm rot="-10285629">
            <a:off x="5521165" y="-2686831"/>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8" name="Google Shape;108;p14"/>
          <p:cNvSpPr/>
          <p:nvPr/>
        </p:nvSpPr>
        <p:spPr>
          <a:xfrm flipH="1">
            <a:off x="9091505" y="3448885"/>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09" name="Google Shape;109;p14"/>
          <p:cNvSpPr/>
          <p:nvPr/>
        </p:nvSpPr>
        <p:spPr>
          <a:xfrm rot="9748587" flipH="1">
            <a:off x="7468703" y="2695020"/>
            <a:ext cx="10934592" cy="402093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0" name="Google Shape;110;p14"/>
          <p:cNvSpPr/>
          <p:nvPr/>
        </p:nvSpPr>
        <p:spPr>
          <a:xfrm rot="4102346" flipH="1">
            <a:off x="-3027956" y="5074463"/>
            <a:ext cx="12555117" cy="801836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1" name="Google Shape;111;p14"/>
          <p:cNvSpPr/>
          <p:nvPr/>
        </p:nvSpPr>
        <p:spPr>
          <a:xfrm rot="813319">
            <a:off x="-4774235" y="-1900963"/>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2" name="Google Shape;112;p14"/>
          <p:cNvSpPr txBox="1">
            <a:spLocks noGrp="1"/>
          </p:cNvSpPr>
          <p:nvPr>
            <p:ph type="title"/>
          </p:nvPr>
        </p:nvSpPr>
        <p:spPr>
          <a:xfrm>
            <a:off x="2066600" y="2572367"/>
            <a:ext cx="8058800" cy="214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13" name="Google Shape;113;p14"/>
          <p:cNvSpPr txBox="1">
            <a:spLocks noGrp="1"/>
          </p:cNvSpPr>
          <p:nvPr>
            <p:ph type="title" idx="2" hasCustomPrompt="1"/>
          </p:nvPr>
        </p:nvSpPr>
        <p:spPr>
          <a:xfrm>
            <a:off x="5097200" y="1126985"/>
            <a:ext cx="1997600" cy="1498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6000"/>
              <a:buNone/>
              <a:defRPr sz="9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4" name="Google Shape;114;p14"/>
          <p:cNvSpPr txBox="1">
            <a:spLocks noGrp="1"/>
          </p:cNvSpPr>
          <p:nvPr>
            <p:ph type="subTitle" idx="1"/>
          </p:nvPr>
        </p:nvSpPr>
        <p:spPr>
          <a:xfrm>
            <a:off x="3219427" y="4771799"/>
            <a:ext cx="5753200" cy="959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15" name="Google Shape;115;p14"/>
          <p:cNvSpPr/>
          <p:nvPr/>
        </p:nvSpPr>
        <p:spPr>
          <a:xfrm>
            <a:off x="4087103" y="-5601329"/>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721732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16"/>
        <p:cNvGrpSpPr/>
        <p:nvPr/>
      </p:nvGrpSpPr>
      <p:grpSpPr>
        <a:xfrm>
          <a:off x="0" y="0"/>
          <a:ext cx="0" cy="0"/>
          <a:chOff x="0" y="0"/>
          <a:chExt cx="0" cy="0"/>
        </a:xfrm>
      </p:grpSpPr>
      <p:sp>
        <p:nvSpPr>
          <p:cNvPr id="117" name="Google Shape;117;p15"/>
          <p:cNvSpPr/>
          <p:nvPr/>
        </p:nvSpPr>
        <p:spPr>
          <a:xfrm rot="-10285629">
            <a:off x="5521165" y="-2686831"/>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8" name="Google Shape;118;p15"/>
          <p:cNvSpPr/>
          <p:nvPr/>
        </p:nvSpPr>
        <p:spPr>
          <a:xfrm flipH="1">
            <a:off x="9091505" y="3448885"/>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19" name="Google Shape;119;p15"/>
          <p:cNvSpPr/>
          <p:nvPr/>
        </p:nvSpPr>
        <p:spPr>
          <a:xfrm rot="9748587" flipH="1">
            <a:off x="7468703" y="2695020"/>
            <a:ext cx="10934592" cy="402093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0" name="Google Shape;120;p15"/>
          <p:cNvSpPr/>
          <p:nvPr/>
        </p:nvSpPr>
        <p:spPr>
          <a:xfrm rot="4102346" flipH="1">
            <a:off x="-3027956" y="5074463"/>
            <a:ext cx="12555117" cy="801836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1" name="Google Shape;121;p15"/>
          <p:cNvSpPr/>
          <p:nvPr/>
        </p:nvSpPr>
        <p:spPr>
          <a:xfrm rot="813319">
            <a:off x="-4774235" y="-1900963"/>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2" name="Google Shape;122;p15"/>
          <p:cNvSpPr txBox="1">
            <a:spLocks noGrp="1"/>
          </p:cNvSpPr>
          <p:nvPr>
            <p:ph type="title"/>
          </p:nvPr>
        </p:nvSpPr>
        <p:spPr>
          <a:xfrm>
            <a:off x="1745933" y="2775567"/>
            <a:ext cx="5753200" cy="21468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23" name="Google Shape;123;p15"/>
          <p:cNvSpPr txBox="1">
            <a:spLocks noGrp="1"/>
          </p:cNvSpPr>
          <p:nvPr>
            <p:ph type="title" idx="2" hasCustomPrompt="1"/>
          </p:nvPr>
        </p:nvSpPr>
        <p:spPr>
          <a:xfrm>
            <a:off x="8088067" y="922519"/>
            <a:ext cx="1997600" cy="1498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6000"/>
              <a:buNone/>
              <a:defRPr sz="9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24" name="Google Shape;124;p15"/>
          <p:cNvSpPr txBox="1">
            <a:spLocks noGrp="1"/>
          </p:cNvSpPr>
          <p:nvPr>
            <p:ph type="subTitle" idx="1"/>
          </p:nvPr>
        </p:nvSpPr>
        <p:spPr>
          <a:xfrm>
            <a:off x="1745933" y="4974999"/>
            <a:ext cx="5753200" cy="959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25" name="Google Shape;125;p15"/>
          <p:cNvSpPr/>
          <p:nvPr/>
        </p:nvSpPr>
        <p:spPr>
          <a:xfrm>
            <a:off x="4087103" y="-5601329"/>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3416526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6"/>
        <p:cNvGrpSpPr/>
        <p:nvPr/>
      </p:nvGrpSpPr>
      <p:grpSpPr>
        <a:xfrm>
          <a:off x="0" y="0"/>
          <a:ext cx="0" cy="0"/>
          <a:chOff x="0" y="0"/>
          <a:chExt cx="0" cy="0"/>
        </a:xfrm>
      </p:grpSpPr>
      <p:sp>
        <p:nvSpPr>
          <p:cNvPr id="127" name="Google Shape;127;p16"/>
          <p:cNvSpPr/>
          <p:nvPr/>
        </p:nvSpPr>
        <p:spPr>
          <a:xfrm rot="9339447" flipH="1">
            <a:off x="-6876941" y="2926827"/>
            <a:ext cx="9962073" cy="636230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8" name="Google Shape;128;p16"/>
          <p:cNvSpPr/>
          <p:nvPr/>
        </p:nvSpPr>
        <p:spPr>
          <a:xfrm>
            <a:off x="1491422" y="2065591"/>
            <a:ext cx="1801116" cy="1297527"/>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29" name="Google Shape;129;p16"/>
          <p:cNvSpPr/>
          <p:nvPr/>
        </p:nvSpPr>
        <p:spPr>
          <a:xfrm flipH="1">
            <a:off x="6421685" y="2065601"/>
            <a:ext cx="1801116" cy="1297527"/>
          </a:xfrm>
          <a:custGeom>
            <a:avLst/>
            <a:gdLst/>
            <a:ahLst/>
            <a:cxnLst/>
            <a:rect l="l" t="t" r="r" b="b"/>
            <a:pathLst>
              <a:path w="18827" h="13563" extrusionOk="0">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0" name="Google Shape;130;p16"/>
          <p:cNvSpPr/>
          <p:nvPr/>
        </p:nvSpPr>
        <p:spPr>
          <a:xfrm flipH="1">
            <a:off x="9216114" y="1986050"/>
            <a:ext cx="1549665" cy="1377089"/>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1" name="Google Shape;131;p16"/>
          <p:cNvSpPr/>
          <p:nvPr/>
        </p:nvSpPr>
        <p:spPr>
          <a:xfrm>
            <a:off x="4067601" y="2025818"/>
            <a:ext cx="1460129" cy="129752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2" name="Google Shape;132;p16"/>
          <p:cNvSpPr/>
          <p:nvPr/>
        </p:nvSpPr>
        <p:spPr>
          <a:xfrm rot="-10285603">
            <a:off x="9533762" y="-3021844"/>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3" name="Google Shape;133;p16"/>
          <p:cNvSpPr/>
          <p:nvPr/>
        </p:nvSpPr>
        <p:spPr>
          <a:xfrm rot="649785">
            <a:off x="9130704" y="-325366"/>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4" name="Google Shape;134;p16"/>
          <p:cNvSpPr/>
          <p:nvPr/>
        </p:nvSpPr>
        <p:spPr>
          <a:xfrm rot="813319">
            <a:off x="-5732535" y="-6290030"/>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5" name="Google Shape;135;p16"/>
          <p:cNvSpPr/>
          <p:nvPr/>
        </p:nvSpPr>
        <p:spPr>
          <a:xfrm rot="9089871">
            <a:off x="9399935" y="2525041"/>
            <a:ext cx="10434933" cy="383719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6" name="Google Shape;136;p16"/>
          <p:cNvSpPr/>
          <p:nvPr/>
        </p:nvSpPr>
        <p:spPr>
          <a:xfrm rot="-576017">
            <a:off x="-6434039" y="-896366"/>
            <a:ext cx="10434765" cy="383713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37" name="Google Shape;137;p16"/>
          <p:cNvSpPr txBox="1">
            <a:spLocks noGrp="1"/>
          </p:cNvSpPr>
          <p:nvPr>
            <p:ph type="title"/>
          </p:nvPr>
        </p:nvSpPr>
        <p:spPr>
          <a:xfrm>
            <a:off x="977033" y="3509733"/>
            <a:ext cx="2448000" cy="1116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38" name="Google Shape;138;p16"/>
          <p:cNvSpPr txBox="1">
            <a:spLocks noGrp="1"/>
          </p:cNvSpPr>
          <p:nvPr>
            <p:ph type="subTitle" idx="1"/>
          </p:nvPr>
        </p:nvSpPr>
        <p:spPr>
          <a:xfrm>
            <a:off x="977049" y="4682288"/>
            <a:ext cx="2448000" cy="11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39" name="Google Shape;139;p16"/>
          <p:cNvSpPr txBox="1">
            <a:spLocks noGrp="1"/>
          </p:cNvSpPr>
          <p:nvPr>
            <p:ph type="title" idx="2" hasCustomPrompt="1"/>
          </p:nvPr>
        </p:nvSpPr>
        <p:spPr>
          <a:xfrm>
            <a:off x="977035" y="2415785"/>
            <a:ext cx="24480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0" name="Google Shape;140;p16"/>
          <p:cNvSpPr txBox="1">
            <a:spLocks noGrp="1"/>
          </p:cNvSpPr>
          <p:nvPr>
            <p:ph type="title" idx="3"/>
          </p:nvPr>
        </p:nvSpPr>
        <p:spPr>
          <a:xfrm>
            <a:off x="3573667" y="3509733"/>
            <a:ext cx="2448000" cy="1116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41" name="Google Shape;141;p16"/>
          <p:cNvSpPr txBox="1">
            <a:spLocks noGrp="1"/>
          </p:cNvSpPr>
          <p:nvPr>
            <p:ph type="subTitle" idx="4"/>
          </p:nvPr>
        </p:nvSpPr>
        <p:spPr>
          <a:xfrm>
            <a:off x="3573683" y="4682288"/>
            <a:ext cx="2448000" cy="11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42" name="Google Shape;142;p16"/>
          <p:cNvSpPr txBox="1">
            <a:spLocks noGrp="1"/>
          </p:cNvSpPr>
          <p:nvPr>
            <p:ph type="title" idx="5"/>
          </p:nvPr>
        </p:nvSpPr>
        <p:spPr>
          <a:xfrm>
            <a:off x="6170300" y="3509733"/>
            <a:ext cx="2448000" cy="1116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43" name="Google Shape;143;p16"/>
          <p:cNvSpPr txBox="1">
            <a:spLocks noGrp="1"/>
          </p:cNvSpPr>
          <p:nvPr>
            <p:ph type="subTitle" idx="6"/>
          </p:nvPr>
        </p:nvSpPr>
        <p:spPr>
          <a:xfrm>
            <a:off x="6170316" y="4682288"/>
            <a:ext cx="2448000" cy="11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44" name="Google Shape;144;p16"/>
          <p:cNvSpPr txBox="1">
            <a:spLocks noGrp="1"/>
          </p:cNvSpPr>
          <p:nvPr>
            <p:ph type="title" idx="7"/>
          </p:nvPr>
        </p:nvSpPr>
        <p:spPr>
          <a:xfrm>
            <a:off x="8766933" y="3509733"/>
            <a:ext cx="2448000" cy="11164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45" name="Google Shape;145;p16"/>
          <p:cNvSpPr txBox="1">
            <a:spLocks noGrp="1"/>
          </p:cNvSpPr>
          <p:nvPr>
            <p:ph type="subTitle" idx="8"/>
          </p:nvPr>
        </p:nvSpPr>
        <p:spPr>
          <a:xfrm>
            <a:off x="8766949" y="4682288"/>
            <a:ext cx="2448000" cy="11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46" name="Google Shape;146;p16"/>
          <p:cNvSpPr txBox="1">
            <a:spLocks noGrp="1"/>
          </p:cNvSpPr>
          <p:nvPr>
            <p:ph type="title" idx="9" hasCustomPrompt="1"/>
          </p:nvPr>
        </p:nvSpPr>
        <p:spPr>
          <a:xfrm>
            <a:off x="3573661" y="2415785"/>
            <a:ext cx="24480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7" name="Google Shape;147;p16"/>
          <p:cNvSpPr txBox="1">
            <a:spLocks noGrp="1"/>
          </p:cNvSpPr>
          <p:nvPr>
            <p:ph type="title" idx="13" hasCustomPrompt="1"/>
          </p:nvPr>
        </p:nvSpPr>
        <p:spPr>
          <a:xfrm>
            <a:off x="6170295" y="2415785"/>
            <a:ext cx="24480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8" name="Google Shape;148;p16"/>
          <p:cNvSpPr txBox="1">
            <a:spLocks noGrp="1"/>
          </p:cNvSpPr>
          <p:nvPr>
            <p:ph type="title" idx="14" hasCustomPrompt="1"/>
          </p:nvPr>
        </p:nvSpPr>
        <p:spPr>
          <a:xfrm>
            <a:off x="8766928" y="2415785"/>
            <a:ext cx="24480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49" name="Google Shape;149;p16"/>
          <p:cNvSpPr txBox="1">
            <a:spLocks noGrp="1"/>
          </p:cNvSpPr>
          <p:nvPr>
            <p:ph type="title" idx="15"/>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79516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150"/>
        <p:cNvGrpSpPr/>
        <p:nvPr/>
      </p:nvGrpSpPr>
      <p:grpSpPr>
        <a:xfrm>
          <a:off x="0" y="0"/>
          <a:ext cx="0" cy="0"/>
          <a:chOff x="0" y="0"/>
          <a:chExt cx="0" cy="0"/>
        </a:xfrm>
      </p:grpSpPr>
      <p:sp>
        <p:nvSpPr>
          <p:cNvPr id="151" name="Google Shape;151;p17"/>
          <p:cNvSpPr/>
          <p:nvPr/>
        </p:nvSpPr>
        <p:spPr>
          <a:xfrm rot="-9339447">
            <a:off x="9491257" y="4288694"/>
            <a:ext cx="9962073" cy="636230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2" name="Google Shape;152;p17"/>
          <p:cNvSpPr/>
          <p:nvPr/>
        </p:nvSpPr>
        <p:spPr>
          <a:xfrm rot="10285603" flipH="1">
            <a:off x="-8117819" y="-2157177"/>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3" name="Google Shape;153;p17"/>
          <p:cNvSpPr/>
          <p:nvPr/>
        </p:nvSpPr>
        <p:spPr>
          <a:xfrm rot="-649785" flipH="1">
            <a:off x="-1669211" y="-649599"/>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4" name="Google Shape;154;p17"/>
          <p:cNvSpPr/>
          <p:nvPr/>
        </p:nvSpPr>
        <p:spPr>
          <a:xfrm rot="-813319" flipH="1">
            <a:off x="10204213" y="-47551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5" name="Google Shape;155;p17"/>
          <p:cNvSpPr/>
          <p:nvPr/>
        </p:nvSpPr>
        <p:spPr>
          <a:xfrm rot="-9989847" flipH="1">
            <a:off x="-6547775" y="3947473"/>
            <a:ext cx="10434953" cy="383720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6" name="Google Shape;156;p17"/>
          <p:cNvSpPr/>
          <p:nvPr/>
        </p:nvSpPr>
        <p:spPr>
          <a:xfrm rot="-323977" flipH="1">
            <a:off x="8067060" y="-1302769"/>
            <a:ext cx="10434864" cy="38371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57" name="Google Shape;157;p17"/>
          <p:cNvSpPr txBox="1">
            <a:spLocks noGrp="1"/>
          </p:cNvSpPr>
          <p:nvPr>
            <p:ph type="title"/>
          </p:nvPr>
        </p:nvSpPr>
        <p:spPr>
          <a:xfrm>
            <a:off x="2650233" y="1883600"/>
            <a:ext cx="3240000" cy="1116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58" name="Google Shape;158;p17"/>
          <p:cNvSpPr txBox="1">
            <a:spLocks noGrp="1"/>
          </p:cNvSpPr>
          <p:nvPr>
            <p:ph type="subTitle" idx="1"/>
          </p:nvPr>
        </p:nvSpPr>
        <p:spPr>
          <a:xfrm>
            <a:off x="2650267" y="3056167"/>
            <a:ext cx="3240000" cy="8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59" name="Google Shape;159;p17"/>
          <p:cNvSpPr txBox="1">
            <a:spLocks noGrp="1"/>
          </p:cNvSpPr>
          <p:nvPr>
            <p:ph type="title" idx="2" hasCustomPrompt="1"/>
          </p:nvPr>
        </p:nvSpPr>
        <p:spPr>
          <a:xfrm>
            <a:off x="1127733" y="2517400"/>
            <a:ext cx="1083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60" name="Google Shape;160;p17"/>
          <p:cNvSpPr txBox="1">
            <a:spLocks noGrp="1"/>
          </p:cNvSpPr>
          <p:nvPr>
            <p:ph type="title" idx="3"/>
          </p:nvPr>
        </p:nvSpPr>
        <p:spPr>
          <a:xfrm>
            <a:off x="2570800" y="4216997"/>
            <a:ext cx="3240000" cy="1116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61" name="Google Shape;161;p17"/>
          <p:cNvSpPr txBox="1">
            <a:spLocks noGrp="1"/>
          </p:cNvSpPr>
          <p:nvPr>
            <p:ph type="subTitle" idx="4"/>
          </p:nvPr>
        </p:nvSpPr>
        <p:spPr>
          <a:xfrm>
            <a:off x="2570833" y="5389563"/>
            <a:ext cx="3240000" cy="8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62" name="Google Shape;162;p17"/>
          <p:cNvSpPr txBox="1">
            <a:spLocks noGrp="1"/>
          </p:cNvSpPr>
          <p:nvPr>
            <p:ph type="title" idx="5"/>
          </p:nvPr>
        </p:nvSpPr>
        <p:spPr>
          <a:xfrm>
            <a:off x="8001000" y="1883584"/>
            <a:ext cx="3240000" cy="1116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63" name="Google Shape;163;p17"/>
          <p:cNvSpPr txBox="1">
            <a:spLocks noGrp="1"/>
          </p:cNvSpPr>
          <p:nvPr>
            <p:ph type="subTitle" idx="6"/>
          </p:nvPr>
        </p:nvSpPr>
        <p:spPr>
          <a:xfrm>
            <a:off x="8001033" y="3056136"/>
            <a:ext cx="3240000" cy="8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64" name="Google Shape;164;p17"/>
          <p:cNvSpPr txBox="1">
            <a:spLocks noGrp="1"/>
          </p:cNvSpPr>
          <p:nvPr>
            <p:ph type="title" idx="7"/>
          </p:nvPr>
        </p:nvSpPr>
        <p:spPr>
          <a:xfrm>
            <a:off x="7974928" y="4216984"/>
            <a:ext cx="3240000" cy="1116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65" name="Google Shape;165;p17"/>
          <p:cNvSpPr txBox="1">
            <a:spLocks noGrp="1"/>
          </p:cNvSpPr>
          <p:nvPr>
            <p:ph type="subTitle" idx="8"/>
          </p:nvPr>
        </p:nvSpPr>
        <p:spPr>
          <a:xfrm>
            <a:off x="7974933" y="5389548"/>
            <a:ext cx="3240000" cy="81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166" name="Google Shape;166;p17"/>
          <p:cNvSpPr txBox="1">
            <a:spLocks noGrp="1"/>
          </p:cNvSpPr>
          <p:nvPr>
            <p:ph type="title" idx="9" hasCustomPrompt="1"/>
          </p:nvPr>
        </p:nvSpPr>
        <p:spPr>
          <a:xfrm>
            <a:off x="1127731" y="4859000"/>
            <a:ext cx="1083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67" name="Google Shape;167;p17"/>
          <p:cNvSpPr txBox="1">
            <a:spLocks noGrp="1"/>
          </p:cNvSpPr>
          <p:nvPr>
            <p:ph type="title" idx="13" hasCustomPrompt="1"/>
          </p:nvPr>
        </p:nvSpPr>
        <p:spPr>
          <a:xfrm>
            <a:off x="6526797" y="2517400"/>
            <a:ext cx="1083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68" name="Google Shape;168;p17"/>
          <p:cNvSpPr txBox="1">
            <a:spLocks noGrp="1"/>
          </p:cNvSpPr>
          <p:nvPr>
            <p:ph type="title" idx="14" hasCustomPrompt="1"/>
          </p:nvPr>
        </p:nvSpPr>
        <p:spPr>
          <a:xfrm>
            <a:off x="6526797" y="4859000"/>
            <a:ext cx="1083600" cy="596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800">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69" name="Google Shape;169;p17"/>
          <p:cNvSpPr txBox="1">
            <a:spLocks noGrp="1"/>
          </p:cNvSpPr>
          <p:nvPr>
            <p:ph type="title" idx="15"/>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336100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964400" y="4536017"/>
            <a:ext cx="5131600" cy="709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3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72" name="Google Shape;172;p18"/>
          <p:cNvSpPr txBox="1">
            <a:spLocks noGrp="1"/>
          </p:cNvSpPr>
          <p:nvPr>
            <p:ph type="subTitle" idx="1"/>
          </p:nvPr>
        </p:nvSpPr>
        <p:spPr>
          <a:xfrm>
            <a:off x="964467" y="1096667"/>
            <a:ext cx="6536000" cy="277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333"/>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4151471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73"/>
        <p:cNvGrpSpPr/>
        <p:nvPr/>
      </p:nvGrpSpPr>
      <p:grpSpPr>
        <a:xfrm>
          <a:off x="0" y="0"/>
          <a:ext cx="0" cy="0"/>
          <a:chOff x="0" y="0"/>
          <a:chExt cx="0" cy="0"/>
        </a:xfrm>
      </p:grpSpPr>
      <p:sp>
        <p:nvSpPr>
          <p:cNvPr id="174" name="Google Shape;174;p19"/>
          <p:cNvSpPr/>
          <p:nvPr/>
        </p:nvSpPr>
        <p:spPr>
          <a:xfrm rot="-7269862" flipH="1">
            <a:off x="2648573" y="-6140984"/>
            <a:ext cx="9962185" cy="6362381"/>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5" name="Google Shape;175;p19"/>
          <p:cNvSpPr/>
          <p:nvPr/>
        </p:nvSpPr>
        <p:spPr>
          <a:xfrm rot="-10558870">
            <a:off x="7363709" y="-247100"/>
            <a:ext cx="8536147" cy="7585539"/>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6" name="Google Shape;176;p19"/>
          <p:cNvSpPr/>
          <p:nvPr/>
        </p:nvSpPr>
        <p:spPr>
          <a:xfrm rot="6189239">
            <a:off x="5767614" y="1447973"/>
            <a:ext cx="10434621" cy="383707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7" name="Google Shape;177;p19"/>
          <p:cNvSpPr/>
          <p:nvPr/>
        </p:nvSpPr>
        <p:spPr>
          <a:xfrm rot="514371">
            <a:off x="-6907511" y="-1306237"/>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8" name="Google Shape;178;p19"/>
          <p:cNvSpPr/>
          <p:nvPr/>
        </p:nvSpPr>
        <p:spPr>
          <a:xfrm rot="2141143">
            <a:off x="-1720091" y="-3888671"/>
            <a:ext cx="7688915" cy="491054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79" name="Google Shape;179;p19"/>
          <p:cNvSpPr/>
          <p:nvPr/>
        </p:nvSpPr>
        <p:spPr>
          <a:xfrm rot="10800000">
            <a:off x="-169287" y="4536017"/>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0" name="Google Shape;180;p19"/>
          <p:cNvSpPr/>
          <p:nvPr/>
        </p:nvSpPr>
        <p:spPr>
          <a:xfrm rot="-7948588">
            <a:off x="-6940187" y="2025431"/>
            <a:ext cx="10934547" cy="4020915"/>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1" name="Google Shape;181;p19"/>
          <p:cNvSpPr txBox="1">
            <a:spLocks noGrp="1"/>
          </p:cNvSpPr>
          <p:nvPr>
            <p:ph type="title"/>
          </p:nvPr>
        </p:nvSpPr>
        <p:spPr>
          <a:xfrm>
            <a:off x="2753101" y="4348380"/>
            <a:ext cx="6686000" cy="70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3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182" name="Google Shape;182;p19"/>
          <p:cNvSpPr txBox="1">
            <a:spLocks noGrp="1"/>
          </p:cNvSpPr>
          <p:nvPr>
            <p:ph type="subTitle" idx="1"/>
          </p:nvPr>
        </p:nvSpPr>
        <p:spPr>
          <a:xfrm>
            <a:off x="1838200" y="1797416"/>
            <a:ext cx="8515600" cy="188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3333"/>
            </a:lvl1pPr>
            <a:lvl2pPr lvl="1" algn="ctr" rtl="0">
              <a:lnSpc>
                <a:spcPct val="100000"/>
              </a:lnSpc>
              <a:spcBef>
                <a:spcPts val="0"/>
              </a:spcBef>
              <a:spcAft>
                <a:spcPts val="0"/>
              </a:spcAft>
              <a:buSzPts val="3000"/>
              <a:buNone/>
              <a:defRPr sz="4000"/>
            </a:lvl2pPr>
            <a:lvl3pPr lvl="2" algn="ctr" rtl="0">
              <a:lnSpc>
                <a:spcPct val="100000"/>
              </a:lnSpc>
              <a:spcBef>
                <a:spcPts val="0"/>
              </a:spcBef>
              <a:spcAft>
                <a:spcPts val="0"/>
              </a:spcAft>
              <a:buSzPts val="3000"/>
              <a:buNone/>
              <a:defRPr sz="4000"/>
            </a:lvl3pPr>
            <a:lvl4pPr lvl="3" algn="ctr" rtl="0">
              <a:lnSpc>
                <a:spcPct val="100000"/>
              </a:lnSpc>
              <a:spcBef>
                <a:spcPts val="0"/>
              </a:spcBef>
              <a:spcAft>
                <a:spcPts val="0"/>
              </a:spcAft>
              <a:buSzPts val="3000"/>
              <a:buNone/>
              <a:defRPr sz="4000"/>
            </a:lvl4pPr>
            <a:lvl5pPr lvl="4" algn="ctr" rtl="0">
              <a:lnSpc>
                <a:spcPct val="100000"/>
              </a:lnSpc>
              <a:spcBef>
                <a:spcPts val="0"/>
              </a:spcBef>
              <a:spcAft>
                <a:spcPts val="0"/>
              </a:spcAft>
              <a:buSzPts val="3000"/>
              <a:buNone/>
              <a:defRPr sz="4000"/>
            </a:lvl5pPr>
            <a:lvl6pPr lvl="5" algn="ctr" rtl="0">
              <a:lnSpc>
                <a:spcPct val="100000"/>
              </a:lnSpc>
              <a:spcBef>
                <a:spcPts val="0"/>
              </a:spcBef>
              <a:spcAft>
                <a:spcPts val="0"/>
              </a:spcAft>
              <a:buSzPts val="3000"/>
              <a:buNone/>
              <a:defRPr sz="4000"/>
            </a:lvl6pPr>
            <a:lvl7pPr lvl="6" algn="ctr" rtl="0">
              <a:lnSpc>
                <a:spcPct val="100000"/>
              </a:lnSpc>
              <a:spcBef>
                <a:spcPts val="0"/>
              </a:spcBef>
              <a:spcAft>
                <a:spcPts val="0"/>
              </a:spcAft>
              <a:buSzPts val="3000"/>
              <a:buNone/>
              <a:defRPr sz="4000"/>
            </a:lvl7pPr>
            <a:lvl8pPr lvl="7" algn="ctr" rtl="0">
              <a:lnSpc>
                <a:spcPct val="100000"/>
              </a:lnSpc>
              <a:spcBef>
                <a:spcPts val="0"/>
              </a:spcBef>
              <a:spcAft>
                <a:spcPts val="0"/>
              </a:spcAft>
              <a:buSzPts val="3000"/>
              <a:buNone/>
              <a:defRPr sz="4000"/>
            </a:lvl8pPr>
            <a:lvl9pPr lvl="8" algn="ctr" rtl="0">
              <a:lnSpc>
                <a:spcPct val="100000"/>
              </a:lnSpc>
              <a:spcBef>
                <a:spcPts val="0"/>
              </a:spcBef>
              <a:spcAft>
                <a:spcPts val="0"/>
              </a:spcAft>
              <a:buSzPts val="3000"/>
              <a:buNone/>
              <a:defRPr sz="4000"/>
            </a:lvl9pPr>
          </a:lstStyle>
          <a:p>
            <a:r>
              <a:rPr lang="en-US"/>
              <a:t>Click to edit Master subtitle style</a:t>
            </a:r>
            <a:endParaRPr/>
          </a:p>
        </p:txBody>
      </p:sp>
    </p:spTree>
    <p:extLst>
      <p:ext uri="{BB962C8B-B14F-4D97-AF65-F5344CB8AC3E}">
        <p14:creationId xmlns:p14="http://schemas.microsoft.com/office/powerpoint/2010/main" val="3649008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83"/>
        <p:cNvGrpSpPr/>
        <p:nvPr/>
      </p:nvGrpSpPr>
      <p:grpSpPr>
        <a:xfrm>
          <a:off x="0" y="0"/>
          <a:ext cx="0" cy="0"/>
          <a:chOff x="0" y="0"/>
          <a:chExt cx="0" cy="0"/>
        </a:xfrm>
      </p:grpSpPr>
      <p:sp>
        <p:nvSpPr>
          <p:cNvPr id="184" name="Google Shape;184;p20"/>
          <p:cNvSpPr/>
          <p:nvPr/>
        </p:nvSpPr>
        <p:spPr>
          <a:xfrm rot="-3394465">
            <a:off x="-3906493" y="45776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5" name="Google Shape;185;p20"/>
          <p:cNvSpPr/>
          <p:nvPr/>
        </p:nvSpPr>
        <p:spPr>
          <a:xfrm flipH="1">
            <a:off x="-5442616" y="-1657996"/>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6" name="Google Shape;186;p20"/>
          <p:cNvSpPr/>
          <p:nvPr/>
        </p:nvSpPr>
        <p:spPr>
          <a:xfrm rot="-3952094" flipH="1">
            <a:off x="-5272541" y="-42821"/>
            <a:ext cx="10434836" cy="38371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7" name="Google Shape;187;p20"/>
          <p:cNvSpPr/>
          <p:nvPr/>
        </p:nvSpPr>
        <p:spPr>
          <a:xfrm rot="649760">
            <a:off x="-4265425" y="-951011"/>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8" name="Google Shape;188;p20"/>
          <p:cNvSpPr/>
          <p:nvPr/>
        </p:nvSpPr>
        <p:spPr>
          <a:xfrm rot="-813319" flipH="1">
            <a:off x="6568268" y="-40990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9" name="Google Shape;189;p20"/>
          <p:cNvSpPr/>
          <p:nvPr/>
        </p:nvSpPr>
        <p:spPr>
          <a:xfrm rot="10285603" flipH="1">
            <a:off x="8107602" y="5003789"/>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0" name="Google Shape;190;p20"/>
          <p:cNvSpPr/>
          <p:nvPr/>
        </p:nvSpPr>
        <p:spPr>
          <a:xfrm rot="7426355" flipH="1">
            <a:off x="8776069" y="1510440"/>
            <a:ext cx="10434728" cy="383711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1" name="Google Shape;191;p20"/>
          <p:cNvSpPr txBox="1">
            <a:spLocks noGrp="1"/>
          </p:cNvSpPr>
          <p:nvPr>
            <p:ph type="title"/>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56744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3"/>
          <p:cNvSpPr/>
          <p:nvPr/>
        </p:nvSpPr>
        <p:spPr>
          <a:xfrm rot="-10285629">
            <a:off x="5521165" y="-2686831"/>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 name="Google Shape;21;p3"/>
          <p:cNvSpPr/>
          <p:nvPr/>
        </p:nvSpPr>
        <p:spPr>
          <a:xfrm flipH="1">
            <a:off x="9091505" y="3448885"/>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 name="Google Shape;22;p3"/>
          <p:cNvSpPr/>
          <p:nvPr/>
        </p:nvSpPr>
        <p:spPr>
          <a:xfrm rot="9748587" flipH="1">
            <a:off x="7468703" y="2695020"/>
            <a:ext cx="10934592" cy="402093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 name="Google Shape;23;p3"/>
          <p:cNvSpPr/>
          <p:nvPr/>
        </p:nvSpPr>
        <p:spPr>
          <a:xfrm rot="4102346" flipH="1">
            <a:off x="-3027956" y="5074463"/>
            <a:ext cx="12555117" cy="801836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 name="Google Shape;24;p3"/>
          <p:cNvSpPr/>
          <p:nvPr/>
        </p:nvSpPr>
        <p:spPr>
          <a:xfrm rot="813319">
            <a:off x="-4774235" y="-1900963"/>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 name="Google Shape;25;p3"/>
          <p:cNvSpPr txBox="1">
            <a:spLocks noGrp="1"/>
          </p:cNvSpPr>
          <p:nvPr>
            <p:ph type="title"/>
          </p:nvPr>
        </p:nvSpPr>
        <p:spPr>
          <a:xfrm>
            <a:off x="955400" y="2572367"/>
            <a:ext cx="5140800" cy="2146800"/>
          </a:xfrm>
          <a:prstGeom prst="rect">
            <a:avLst/>
          </a:prstGeom>
          <a:noFill/>
          <a:ln>
            <a:noFill/>
          </a:ln>
        </p:spPr>
        <p:txBody>
          <a:bodyPr spcFirstLastPara="1" wrap="square" lIns="91425" tIns="91425" rIns="91425" bIns="91425" anchor="b" anchorCtr="0">
            <a:noAutofit/>
          </a:bodyPr>
          <a:lstStyle>
            <a:lvl1pPr lvl="0" algn="l">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26" name="Google Shape;26;p3"/>
          <p:cNvSpPr txBox="1">
            <a:spLocks noGrp="1"/>
          </p:cNvSpPr>
          <p:nvPr>
            <p:ph type="title" idx="2" hasCustomPrompt="1"/>
          </p:nvPr>
        </p:nvSpPr>
        <p:spPr>
          <a:xfrm>
            <a:off x="964400" y="1126985"/>
            <a:ext cx="1997600" cy="1498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6000"/>
              <a:buNone/>
              <a:defRPr sz="9333"/>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7" name="Google Shape;27;p3"/>
          <p:cNvSpPr txBox="1">
            <a:spLocks noGrp="1"/>
          </p:cNvSpPr>
          <p:nvPr>
            <p:ph type="subTitle" idx="1"/>
          </p:nvPr>
        </p:nvSpPr>
        <p:spPr>
          <a:xfrm>
            <a:off x="955400" y="4771785"/>
            <a:ext cx="3670000" cy="959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8" name="Google Shape;28;p3"/>
          <p:cNvSpPr/>
          <p:nvPr/>
        </p:nvSpPr>
        <p:spPr>
          <a:xfrm>
            <a:off x="4087103" y="-5601329"/>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5596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92"/>
        <p:cNvGrpSpPr/>
        <p:nvPr/>
      </p:nvGrpSpPr>
      <p:grpSpPr>
        <a:xfrm>
          <a:off x="0" y="0"/>
          <a:ext cx="0" cy="0"/>
          <a:chOff x="0" y="0"/>
          <a:chExt cx="0" cy="0"/>
        </a:xfrm>
      </p:grpSpPr>
      <p:sp>
        <p:nvSpPr>
          <p:cNvPr id="193" name="Google Shape;193;p21"/>
          <p:cNvSpPr/>
          <p:nvPr/>
        </p:nvSpPr>
        <p:spPr>
          <a:xfrm rot="-3394465">
            <a:off x="-4851259" y="6149191"/>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4" name="Google Shape;194;p21"/>
          <p:cNvSpPr/>
          <p:nvPr/>
        </p:nvSpPr>
        <p:spPr>
          <a:xfrm flipH="1">
            <a:off x="-6687816" y="-540396"/>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5" name="Google Shape;195;p21"/>
          <p:cNvSpPr/>
          <p:nvPr/>
        </p:nvSpPr>
        <p:spPr>
          <a:xfrm rot="-3052073" flipH="1">
            <a:off x="-6517749" y="1481174"/>
            <a:ext cx="10434825" cy="383715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6" name="Google Shape;196;p21"/>
          <p:cNvSpPr/>
          <p:nvPr/>
        </p:nvSpPr>
        <p:spPr>
          <a:xfrm rot="649760">
            <a:off x="-5683559" y="2522823"/>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7" name="Google Shape;197;p21"/>
          <p:cNvSpPr/>
          <p:nvPr/>
        </p:nvSpPr>
        <p:spPr>
          <a:xfrm rot="-813319" flipH="1">
            <a:off x="6339068" y="-307344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8" name="Google Shape;198;p21"/>
          <p:cNvSpPr/>
          <p:nvPr/>
        </p:nvSpPr>
        <p:spPr>
          <a:xfrm rot="10285603" flipH="1">
            <a:off x="6386835" y="4889223"/>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9" name="Google Shape;199;p21"/>
          <p:cNvSpPr/>
          <p:nvPr/>
        </p:nvSpPr>
        <p:spPr>
          <a:xfrm rot="4726292" flipH="1">
            <a:off x="7219511" y="3501443"/>
            <a:ext cx="10434692" cy="3837104"/>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0" name="Google Shape;200;p21"/>
          <p:cNvSpPr txBox="1">
            <a:spLocks noGrp="1"/>
          </p:cNvSpPr>
          <p:nvPr>
            <p:ph type="title"/>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851473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382000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3"/>
        <p:cNvGrpSpPr/>
        <p:nvPr/>
      </p:nvGrpSpPr>
      <p:grpSpPr>
        <a:xfrm>
          <a:off x="0" y="0"/>
          <a:ext cx="0" cy="0"/>
          <a:chOff x="0" y="0"/>
          <a:chExt cx="0" cy="0"/>
        </a:xfrm>
      </p:grpSpPr>
      <p:sp>
        <p:nvSpPr>
          <p:cNvPr id="204" name="Google Shape;204;p23"/>
          <p:cNvSpPr/>
          <p:nvPr/>
        </p:nvSpPr>
        <p:spPr>
          <a:xfrm rot="-10285629">
            <a:off x="6755265" y="-2832497"/>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5" name="Google Shape;205;p23"/>
          <p:cNvSpPr/>
          <p:nvPr/>
        </p:nvSpPr>
        <p:spPr>
          <a:xfrm flipH="1">
            <a:off x="10589338" y="1339984"/>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6" name="Google Shape;206;p23"/>
          <p:cNvSpPr/>
          <p:nvPr/>
        </p:nvSpPr>
        <p:spPr>
          <a:xfrm rot="2839443">
            <a:off x="-411223" y="3256046"/>
            <a:ext cx="8536188" cy="758557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7" name="Google Shape;207;p23"/>
          <p:cNvSpPr/>
          <p:nvPr/>
        </p:nvSpPr>
        <p:spPr>
          <a:xfrm rot="9405665">
            <a:off x="-5740487" y="1708242"/>
            <a:ext cx="9746869" cy="9133113"/>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8" name="Google Shape;208;p23"/>
          <p:cNvSpPr/>
          <p:nvPr/>
        </p:nvSpPr>
        <p:spPr>
          <a:xfrm rot="-1478505">
            <a:off x="-3112801" y="-1333381"/>
            <a:ext cx="10434848" cy="383716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09" name="Google Shape;209;p23"/>
          <p:cNvSpPr/>
          <p:nvPr/>
        </p:nvSpPr>
        <p:spPr>
          <a:xfrm rot="9555841" flipH="1">
            <a:off x="9364603" y="2411342"/>
            <a:ext cx="10934589" cy="402092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0" name="Google Shape;210;p23"/>
          <p:cNvSpPr txBox="1">
            <a:spLocks noGrp="1"/>
          </p:cNvSpPr>
          <p:nvPr>
            <p:ph type="title"/>
          </p:nvPr>
        </p:nvSpPr>
        <p:spPr>
          <a:xfrm>
            <a:off x="2333033" y="1785867"/>
            <a:ext cx="7526000" cy="204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4933"/>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211" name="Google Shape;211;p23"/>
          <p:cNvSpPr txBox="1">
            <a:spLocks noGrp="1"/>
          </p:cNvSpPr>
          <p:nvPr>
            <p:ph type="subTitle" idx="1"/>
          </p:nvPr>
        </p:nvSpPr>
        <p:spPr>
          <a:xfrm>
            <a:off x="2871733" y="3832533"/>
            <a:ext cx="64492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51253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2"/>
        <p:cNvGrpSpPr/>
        <p:nvPr/>
      </p:nvGrpSpPr>
      <p:grpSpPr>
        <a:xfrm>
          <a:off x="0" y="0"/>
          <a:ext cx="0" cy="0"/>
          <a:chOff x="0" y="0"/>
          <a:chExt cx="0" cy="0"/>
        </a:xfrm>
      </p:grpSpPr>
      <p:sp>
        <p:nvSpPr>
          <p:cNvPr id="213" name="Google Shape;213;p24"/>
          <p:cNvSpPr/>
          <p:nvPr/>
        </p:nvSpPr>
        <p:spPr>
          <a:xfrm rot="4102360" flipH="1">
            <a:off x="-3678111" y="5506248"/>
            <a:ext cx="9962104" cy="636232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4" name="Google Shape;214;p24"/>
          <p:cNvSpPr/>
          <p:nvPr/>
        </p:nvSpPr>
        <p:spPr>
          <a:xfrm rot="813319">
            <a:off x="-5751402" y="-2316030"/>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5" name="Google Shape;215;p24"/>
          <p:cNvSpPr txBox="1">
            <a:spLocks noGrp="1"/>
          </p:cNvSpPr>
          <p:nvPr>
            <p:ph type="subTitle" idx="1"/>
          </p:nvPr>
        </p:nvSpPr>
        <p:spPr>
          <a:xfrm>
            <a:off x="964400" y="4028100"/>
            <a:ext cx="4525600" cy="151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16" name="Google Shape;216;p24"/>
          <p:cNvSpPr txBox="1">
            <a:spLocks noGrp="1"/>
          </p:cNvSpPr>
          <p:nvPr>
            <p:ph type="title"/>
          </p:nvPr>
        </p:nvSpPr>
        <p:spPr>
          <a:xfrm flipH="1">
            <a:off x="959767" y="1315900"/>
            <a:ext cx="3851200" cy="25564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0970736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7"/>
        <p:cNvGrpSpPr/>
        <p:nvPr/>
      </p:nvGrpSpPr>
      <p:grpSpPr>
        <a:xfrm>
          <a:off x="0" y="0"/>
          <a:ext cx="0" cy="0"/>
          <a:chOff x="0" y="0"/>
          <a:chExt cx="0" cy="0"/>
        </a:xfrm>
      </p:grpSpPr>
      <p:sp>
        <p:nvSpPr>
          <p:cNvPr id="218" name="Google Shape;218;p25"/>
          <p:cNvSpPr/>
          <p:nvPr/>
        </p:nvSpPr>
        <p:spPr>
          <a:xfrm rot="-10285629">
            <a:off x="5521165" y="-2686831"/>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19" name="Google Shape;219;p25"/>
          <p:cNvSpPr/>
          <p:nvPr/>
        </p:nvSpPr>
        <p:spPr>
          <a:xfrm rot="4102346" flipH="1">
            <a:off x="-3027956" y="5074463"/>
            <a:ext cx="12555117" cy="801836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0" name="Google Shape;220;p25"/>
          <p:cNvSpPr/>
          <p:nvPr/>
        </p:nvSpPr>
        <p:spPr>
          <a:xfrm rot="813319">
            <a:off x="-4774235" y="-1900963"/>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1" name="Google Shape;221;p25"/>
          <p:cNvSpPr/>
          <p:nvPr/>
        </p:nvSpPr>
        <p:spPr>
          <a:xfrm>
            <a:off x="4087103" y="-5601329"/>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2" name="Google Shape;222;p25"/>
          <p:cNvSpPr txBox="1">
            <a:spLocks noGrp="1"/>
          </p:cNvSpPr>
          <p:nvPr>
            <p:ph type="subTitle" idx="1"/>
          </p:nvPr>
        </p:nvSpPr>
        <p:spPr>
          <a:xfrm>
            <a:off x="964400" y="3055284"/>
            <a:ext cx="4046800" cy="18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23" name="Google Shape;223;p25"/>
          <p:cNvSpPr txBox="1">
            <a:spLocks noGrp="1"/>
          </p:cNvSpPr>
          <p:nvPr>
            <p:ph type="title"/>
          </p:nvPr>
        </p:nvSpPr>
        <p:spPr>
          <a:xfrm flipH="1">
            <a:off x="959767" y="1951517"/>
            <a:ext cx="4046800" cy="948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24" name="Google Shape;224;p25"/>
          <p:cNvSpPr/>
          <p:nvPr/>
        </p:nvSpPr>
        <p:spPr>
          <a:xfrm rot="-649760" flipH="1">
            <a:off x="-4527744" y="6019489"/>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287540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25"/>
        <p:cNvGrpSpPr/>
        <p:nvPr/>
      </p:nvGrpSpPr>
      <p:grpSpPr>
        <a:xfrm>
          <a:off x="0" y="0"/>
          <a:ext cx="0" cy="0"/>
          <a:chOff x="0" y="0"/>
          <a:chExt cx="0" cy="0"/>
        </a:xfrm>
      </p:grpSpPr>
      <p:sp>
        <p:nvSpPr>
          <p:cNvPr id="226" name="Google Shape;226;p26"/>
          <p:cNvSpPr/>
          <p:nvPr/>
        </p:nvSpPr>
        <p:spPr>
          <a:xfrm rot="-3394465">
            <a:off x="-5865031" y="5615258"/>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7" name="Google Shape;227;p26"/>
          <p:cNvSpPr/>
          <p:nvPr/>
        </p:nvSpPr>
        <p:spPr>
          <a:xfrm flipH="1">
            <a:off x="-6687788" y="-1657996"/>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8" name="Google Shape;228;p26"/>
          <p:cNvSpPr/>
          <p:nvPr/>
        </p:nvSpPr>
        <p:spPr>
          <a:xfrm rot="-3952094" flipH="1">
            <a:off x="-6368546" y="886712"/>
            <a:ext cx="10434836" cy="38371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29" name="Google Shape;229;p26"/>
          <p:cNvSpPr/>
          <p:nvPr/>
        </p:nvSpPr>
        <p:spPr>
          <a:xfrm rot="649760">
            <a:off x="-5618664" y="713489"/>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0" name="Google Shape;230;p26"/>
          <p:cNvSpPr/>
          <p:nvPr/>
        </p:nvSpPr>
        <p:spPr>
          <a:xfrm rot="-813319" flipH="1">
            <a:off x="6036462" y="-4553063"/>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1" name="Google Shape;231;p26"/>
          <p:cNvSpPr/>
          <p:nvPr/>
        </p:nvSpPr>
        <p:spPr>
          <a:xfrm rot="10285603" flipH="1">
            <a:off x="6408463" y="4484990"/>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2" name="Google Shape;232;p26"/>
          <p:cNvSpPr/>
          <p:nvPr/>
        </p:nvSpPr>
        <p:spPr>
          <a:xfrm rot="5626330" flipH="1">
            <a:off x="5224700" y="900886"/>
            <a:ext cx="10434680" cy="383710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3" name="Google Shape;233;p26"/>
          <p:cNvSpPr txBox="1">
            <a:spLocks noGrp="1"/>
          </p:cNvSpPr>
          <p:nvPr>
            <p:ph type="body" idx="1"/>
          </p:nvPr>
        </p:nvSpPr>
        <p:spPr>
          <a:xfrm>
            <a:off x="2019867" y="2491633"/>
            <a:ext cx="5134000" cy="3136800"/>
          </a:xfrm>
          <a:prstGeom prst="rect">
            <a:avLst/>
          </a:prstGeom>
        </p:spPr>
        <p:txBody>
          <a:bodyPr spcFirstLastPara="1" wrap="square" lIns="91425" tIns="91425" rIns="91425" bIns="91425" anchor="ctr" anchorCtr="0">
            <a:noAutofit/>
          </a:bodyPr>
          <a:lstStyle>
            <a:lvl1pPr marL="609585" lvl="0" indent="-440256" rtl="0">
              <a:lnSpc>
                <a:spcPct val="100000"/>
              </a:lnSpc>
              <a:spcBef>
                <a:spcPts val="0"/>
              </a:spcBef>
              <a:spcAft>
                <a:spcPts val="0"/>
              </a:spcAft>
              <a:buSzPts val="1600"/>
              <a:buFont typeface="Nunito Light"/>
              <a:buChar char="●"/>
              <a:defRPr sz="1867"/>
            </a:lvl1pPr>
            <a:lvl2pPr marL="1219170" lvl="1" indent="-440256" rtl="0">
              <a:lnSpc>
                <a:spcPct val="100000"/>
              </a:lnSpc>
              <a:spcBef>
                <a:spcPts val="0"/>
              </a:spcBef>
              <a:spcAft>
                <a:spcPts val="0"/>
              </a:spcAft>
              <a:buSzPts val="1600"/>
              <a:buFont typeface="Nunito Light"/>
              <a:buChar char="○"/>
              <a:defRPr/>
            </a:lvl2pPr>
            <a:lvl3pPr marL="1828754" lvl="2" indent="-431789" rtl="0">
              <a:lnSpc>
                <a:spcPct val="100000"/>
              </a:lnSpc>
              <a:spcBef>
                <a:spcPts val="2133"/>
              </a:spcBef>
              <a:spcAft>
                <a:spcPts val="0"/>
              </a:spcAft>
              <a:buSzPts val="1500"/>
              <a:buFont typeface="Nunito Light"/>
              <a:buChar char="■"/>
              <a:defRPr/>
            </a:lvl3pPr>
            <a:lvl4pPr marL="2438339" lvl="3" indent="-431789" rtl="0">
              <a:lnSpc>
                <a:spcPct val="100000"/>
              </a:lnSpc>
              <a:spcBef>
                <a:spcPts val="2133"/>
              </a:spcBef>
              <a:spcAft>
                <a:spcPts val="0"/>
              </a:spcAft>
              <a:buSzPts val="1500"/>
              <a:buFont typeface="Nunito Light"/>
              <a:buChar char="●"/>
              <a:defRPr/>
            </a:lvl4pPr>
            <a:lvl5pPr marL="3047924" lvl="4" indent="-440256" rtl="0">
              <a:lnSpc>
                <a:spcPct val="100000"/>
              </a:lnSpc>
              <a:spcBef>
                <a:spcPts val="2133"/>
              </a:spcBef>
              <a:spcAft>
                <a:spcPts val="0"/>
              </a:spcAft>
              <a:buSzPts val="1600"/>
              <a:buFont typeface="Nunito Light"/>
              <a:buChar char="○"/>
              <a:defRPr/>
            </a:lvl5pPr>
            <a:lvl6pPr marL="3657509" lvl="5" indent="-440256" rtl="0">
              <a:lnSpc>
                <a:spcPct val="100000"/>
              </a:lnSpc>
              <a:spcBef>
                <a:spcPts val="2133"/>
              </a:spcBef>
              <a:spcAft>
                <a:spcPts val="0"/>
              </a:spcAft>
              <a:buSzPts val="1600"/>
              <a:buFont typeface="Nunito Light"/>
              <a:buChar char="■"/>
              <a:defRPr/>
            </a:lvl6pPr>
            <a:lvl7pPr marL="4267093" lvl="6" indent="-414856" rtl="0">
              <a:lnSpc>
                <a:spcPct val="100000"/>
              </a:lnSpc>
              <a:spcBef>
                <a:spcPts val="2133"/>
              </a:spcBef>
              <a:spcAft>
                <a:spcPts val="0"/>
              </a:spcAft>
              <a:buSzPts val="1300"/>
              <a:buFont typeface="Nunito Light"/>
              <a:buChar char="●"/>
              <a:defRPr/>
            </a:lvl7pPr>
            <a:lvl8pPr marL="4876678" lvl="7" indent="-414856" rtl="0">
              <a:lnSpc>
                <a:spcPct val="100000"/>
              </a:lnSpc>
              <a:spcBef>
                <a:spcPts val="2133"/>
              </a:spcBef>
              <a:spcAft>
                <a:spcPts val="0"/>
              </a:spcAft>
              <a:buSzPts val="1300"/>
              <a:buFont typeface="Nunito Light"/>
              <a:buChar char="○"/>
              <a:defRPr/>
            </a:lvl8pPr>
            <a:lvl9pPr marL="5486263" lvl="8" indent="-440256" rtl="0">
              <a:lnSpc>
                <a:spcPct val="100000"/>
              </a:lnSpc>
              <a:spcBef>
                <a:spcPts val="2133"/>
              </a:spcBef>
              <a:spcAft>
                <a:spcPts val="2133"/>
              </a:spcAft>
              <a:buSzPts val="1600"/>
              <a:buFont typeface="Nunito Light"/>
              <a:buChar char="■"/>
              <a:defRPr/>
            </a:lvl9pPr>
          </a:lstStyle>
          <a:p>
            <a:pPr lvl="0"/>
            <a:r>
              <a:rPr lang="en-US"/>
              <a:t>Click to edit Master text styles</a:t>
            </a:r>
          </a:p>
        </p:txBody>
      </p:sp>
      <p:sp>
        <p:nvSpPr>
          <p:cNvPr id="234" name="Google Shape;234;p26"/>
          <p:cNvSpPr txBox="1">
            <a:spLocks noGrp="1"/>
          </p:cNvSpPr>
          <p:nvPr>
            <p:ph type="title"/>
          </p:nvPr>
        </p:nvSpPr>
        <p:spPr>
          <a:xfrm>
            <a:off x="2019867" y="1229567"/>
            <a:ext cx="6416400" cy="1200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6667">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9408795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235"/>
        <p:cNvGrpSpPr/>
        <p:nvPr/>
      </p:nvGrpSpPr>
      <p:grpSpPr>
        <a:xfrm>
          <a:off x="0" y="0"/>
          <a:ext cx="0" cy="0"/>
          <a:chOff x="0" y="0"/>
          <a:chExt cx="0" cy="0"/>
        </a:xfrm>
      </p:grpSpPr>
      <p:sp>
        <p:nvSpPr>
          <p:cNvPr id="236" name="Google Shape;236;p27"/>
          <p:cNvSpPr/>
          <p:nvPr/>
        </p:nvSpPr>
        <p:spPr>
          <a:xfrm rot="7585667" flipH="1">
            <a:off x="-7288799" y="1059455"/>
            <a:ext cx="12628819" cy="806543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7" name="Google Shape;237;p27"/>
          <p:cNvSpPr/>
          <p:nvPr/>
        </p:nvSpPr>
        <p:spPr>
          <a:xfrm rot="-5902333">
            <a:off x="5300490" y="3942856"/>
            <a:ext cx="12555351" cy="801851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8" name="Google Shape;238;p27"/>
          <p:cNvSpPr/>
          <p:nvPr/>
        </p:nvSpPr>
        <p:spPr>
          <a:xfrm rot="-2613329" flipH="1">
            <a:off x="6880268" y="-5265389"/>
            <a:ext cx="8536075" cy="758547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39" name="Google Shape;239;p27"/>
          <p:cNvSpPr/>
          <p:nvPr/>
        </p:nvSpPr>
        <p:spPr>
          <a:xfrm rot="-2700000" flipH="1">
            <a:off x="-5905080" y="-3022195"/>
            <a:ext cx="9420643" cy="719514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0" name="Google Shape;240;p27"/>
          <p:cNvSpPr txBox="1">
            <a:spLocks noGrp="1"/>
          </p:cNvSpPr>
          <p:nvPr>
            <p:ph type="subTitle" idx="1"/>
          </p:nvPr>
        </p:nvSpPr>
        <p:spPr>
          <a:xfrm>
            <a:off x="6612033" y="3055284"/>
            <a:ext cx="4046800" cy="18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41" name="Google Shape;241;p27"/>
          <p:cNvSpPr txBox="1">
            <a:spLocks noGrp="1"/>
          </p:cNvSpPr>
          <p:nvPr>
            <p:ph type="title"/>
          </p:nvPr>
        </p:nvSpPr>
        <p:spPr>
          <a:xfrm flipH="1">
            <a:off x="6607400" y="1951517"/>
            <a:ext cx="4046800" cy="948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2" name="Google Shape;242;p27"/>
          <p:cNvSpPr/>
          <p:nvPr/>
        </p:nvSpPr>
        <p:spPr>
          <a:xfrm rot="-1150203">
            <a:off x="9965772" y="1195819"/>
            <a:ext cx="6632729" cy="198718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3288853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43"/>
        <p:cNvGrpSpPr/>
        <p:nvPr/>
      </p:nvGrpSpPr>
      <p:grpSpPr>
        <a:xfrm>
          <a:off x="0" y="0"/>
          <a:ext cx="0" cy="0"/>
          <a:chOff x="0" y="0"/>
          <a:chExt cx="0" cy="0"/>
        </a:xfrm>
      </p:grpSpPr>
      <p:sp>
        <p:nvSpPr>
          <p:cNvPr id="244" name="Google Shape;244;p28"/>
          <p:cNvSpPr txBox="1">
            <a:spLocks noGrp="1"/>
          </p:cNvSpPr>
          <p:nvPr>
            <p:ph type="subTitle" idx="1"/>
          </p:nvPr>
        </p:nvSpPr>
        <p:spPr>
          <a:xfrm>
            <a:off x="5799436" y="3900900"/>
            <a:ext cx="5441600" cy="15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45" name="Google Shape;245;p28"/>
          <p:cNvSpPr txBox="1">
            <a:spLocks noGrp="1"/>
          </p:cNvSpPr>
          <p:nvPr>
            <p:ph type="title"/>
          </p:nvPr>
        </p:nvSpPr>
        <p:spPr>
          <a:xfrm flipH="1">
            <a:off x="5799433" y="1688900"/>
            <a:ext cx="5441600" cy="2056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6" name="Google Shape;246;p28"/>
          <p:cNvSpPr/>
          <p:nvPr/>
        </p:nvSpPr>
        <p:spPr>
          <a:xfrm rot="4102360" flipH="1">
            <a:off x="5908023" y="4955081"/>
            <a:ext cx="9962104" cy="636232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7" name="Google Shape;247;p28"/>
          <p:cNvSpPr/>
          <p:nvPr/>
        </p:nvSpPr>
        <p:spPr>
          <a:xfrm rot="813319">
            <a:off x="6569498" y="-34395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4131300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48"/>
        <p:cNvGrpSpPr/>
        <p:nvPr/>
      </p:nvGrpSpPr>
      <p:grpSpPr>
        <a:xfrm>
          <a:off x="0" y="0"/>
          <a:ext cx="0" cy="0"/>
          <a:chOff x="0" y="0"/>
          <a:chExt cx="0" cy="0"/>
        </a:xfrm>
      </p:grpSpPr>
      <p:sp>
        <p:nvSpPr>
          <p:cNvPr id="249" name="Google Shape;249;p29"/>
          <p:cNvSpPr/>
          <p:nvPr/>
        </p:nvSpPr>
        <p:spPr>
          <a:xfrm rot="3214333">
            <a:off x="-7332032" y="-3183339"/>
            <a:ext cx="12628819" cy="806543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0" name="Google Shape;250;p29"/>
          <p:cNvSpPr/>
          <p:nvPr/>
        </p:nvSpPr>
        <p:spPr>
          <a:xfrm rot="-4897667" flipH="1">
            <a:off x="5646357" y="-2993452"/>
            <a:ext cx="12555351" cy="801851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1" name="Google Shape;251;p29"/>
          <p:cNvSpPr/>
          <p:nvPr/>
        </p:nvSpPr>
        <p:spPr>
          <a:xfrm rot="-8186671">
            <a:off x="4502401" y="5480534"/>
            <a:ext cx="8536075" cy="758547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2" name="Google Shape;252;p29"/>
          <p:cNvSpPr/>
          <p:nvPr/>
        </p:nvSpPr>
        <p:spPr>
          <a:xfrm rot="-8100000">
            <a:off x="-5948314" y="1768596"/>
            <a:ext cx="9420643" cy="719514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3" name="Google Shape;253;p29"/>
          <p:cNvSpPr txBox="1">
            <a:spLocks noGrp="1"/>
          </p:cNvSpPr>
          <p:nvPr>
            <p:ph type="subTitle" idx="1"/>
          </p:nvPr>
        </p:nvSpPr>
        <p:spPr>
          <a:xfrm>
            <a:off x="2049200" y="3055284"/>
            <a:ext cx="4046800" cy="18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54" name="Google Shape;254;p29"/>
          <p:cNvSpPr/>
          <p:nvPr/>
        </p:nvSpPr>
        <p:spPr>
          <a:xfrm rot="-9649797" flipH="1">
            <a:off x="8495805" y="5940411"/>
            <a:ext cx="6632729" cy="198718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5" name="Google Shape;255;p29"/>
          <p:cNvSpPr txBox="1">
            <a:spLocks noGrp="1"/>
          </p:cNvSpPr>
          <p:nvPr>
            <p:ph type="title"/>
          </p:nvPr>
        </p:nvSpPr>
        <p:spPr>
          <a:xfrm>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4566481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56"/>
        <p:cNvGrpSpPr/>
        <p:nvPr/>
      </p:nvGrpSpPr>
      <p:grpSpPr>
        <a:xfrm>
          <a:off x="0" y="0"/>
          <a:ext cx="0" cy="0"/>
          <a:chOff x="0" y="0"/>
          <a:chExt cx="0" cy="0"/>
        </a:xfrm>
      </p:grpSpPr>
      <p:sp>
        <p:nvSpPr>
          <p:cNvPr id="257" name="Google Shape;257;p30"/>
          <p:cNvSpPr/>
          <p:nvPr/>
        </p:nvSpPr>
        <p:spPr>
          <a:xfrm rot="3394465" flipH="1">
            <a:off x="4102780" y="45776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8" name="Google Shape;258;p30"/>
          <p:cNvSpPr/>
          <p:nvPr/>
        </p:nvSpPr>
        <p:spPr>
          <a:xfrm>
            <a:off x="7822703" y="-1657996"/>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9" name="Google Shape;259;p30"/>
          <p:cNvSpPr/>
          <p:nvPr/>
        </p:nvSpPr>
        <p:spPr>
          <a:xfrm rot="3952094">
            <a:off x="6242249" y="-42821"/>
            <a:ext cx="10434836" cy="38371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0" name="Google Shape;260;p30"/>
          <p:cNvSpPr/>
          <p:nvPr/>
        </p:nvSpPr>
        <p:spPr>
          <a:xfrm rot="-649760" flipH="1">
            <a:off x="9433523" y="-951011"/>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1" name="Google Shape;261;p30"/>
          <p:cNvSpPr/>
          <p:nvPr/>
        </p:nvSpPr>
        <p:spPr>
          <a:xfrm rot="813319">
            <a:off x="-3303669" y="-40990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2" name="Google Shape;262;p30"/>
          <p:cNvSpPr/>
          <p:nvPr/>
        </p:nvSpPr>
        <p:spPr>
          <a:xfrm rot="-10285603">
            <a:off x="-6269205" y="5003789"/>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3" name="Google Shape;263;p30"/>
          <p:cNvSpPr/>
          <p:nvPr/>
        </p:nvSpPr>
        <p:spPr>
          <a:xfrm rot="-7426355">
            <a:off x="-6221456" y="1510440"/>
            <a:ext cx="10434728" cy="383711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4" name="Google Shape;264;p30"/>
          <p:cNvSpPr txBox="1">
            <a:spLocks noGrp="1"/>
          </p:cNvSpPr>
          <p:nvPr>
            <p:ph type="title"/>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65" name="Google Shape;265;p30"/>
          <p:cNvSpPr txBox="1">
            <a:spLocks noGrp="1"/>
          </p:cNvSpPr>
          <p:nvPr>
            <p:ph type="body" idx="1"/>
          </p:nvPr>
        </p:nvSpPr>
        <p:spPr>
          <a:xfrm>
            <a:off x="2060600" y="1773467"/>
            <a:ext cx="8070800" cy="4501200"/>
          </a:xfrm>
          <a:prstGeom prst="rect">
            <a:avLst/>
          </a:prstGeom>
        </p:spPr>
        <p:txBody>
          <a:bodyPr spcFirstLastPara="1" wrap="square" lIns="91425" tIns="91425" rIns="91425" bIns="91425" anchor="t" anchorCtr="0">
            <a:noAutofit/>
          </a:bodyPr>
          <a:lstStyle>
            <a:lvl1pPr marL="609585" lvl="0" indent="-440256" algn="ctr" rtl="0">
              <a:lnSpc>
                <a:spcPct val="100000"/>
              </a:lnSpc>
              <a:spcBef>
                <a:spcPts val="0"/>
              </a:spcBef>
              <a:spcAft>
                <a:spcPts val="0"/>
              </a:spcAft>
              <a:buSzPts val="1600"/>
              <a:buChar char="●"/>
              <a:defRPr/>
            </a:lvl1pPr>
            <a:lvl2pPr marL="1219170" lvl="1" indent="-440256" algn="ctr" rtl="0">
              <a:lnSpc>
                <a:spcPct val="100000"/>
              </a:lnSpc>
              <a:spcBef>
                <a:spcPts val="0"/>
              </a:spcBef>
              <a:spcAft>
                <a:spcPts val="0"/>
              </a:spcAft>
              <a:buSzPts val="1600"/>
              <a:buChar char="○"/>
              <a:defRPr/>
            </a:lvl2pPr>
            <a:lvl3pPr marL="1828754" lvl="2" indent="-440256" algn="ctr" rtl="0">
              <a:lnSpc>
                <a:spcPct val="100000"/>
              </a:lnSpc>
              <a:spcBef>
                <a:spcPts val="2133"/>
              </a:spcBef>
              <a:spcAft>
                <a:spcPts val="0"/>
              </a:spcAft>
              <a:buSzPts val="1600"/>
              <a:buChar char="■"/>
              <a:defRPr/>
            </a:lvl3pPr>
            <a:lvl4pPr marL="2438339" lvl="3" indent="-440256" algn="ctr" rtl="0">
              <a:lnSpc>
                <a:spcPct val="100000"/>
              </a:lnSpc>
              <a:spcBef>
                <a:spcPts val="2133"/>
              </a:spcBef>
              <a:spcAft>
                <a:spcPts val="0"/>
              </a:spcAft>
              <a:buSzPts val="1600"/>
              <a:buChar char="●"/>
              <a:defRPr/>
            </a:lvl4pPr>
            <a:lvl5pPr marL="3047924" lvl="4" indent="-440256" algn="ctr" rtl="0">
              <a:lnSpc>
                <a:spcPct val="100000"/>
              </a:lnSpc>
              <a:spcBef>
                <a:spcPts val="2133"/>
              </a:spcBef>
              <a:spcAft>
                <a:spcPts val="0"/>
              </a:spcAft>
              <a:buSzPts val="1600"/>
              <a:buChar char="○"/>
              <a:defRPr/>
            </a:lvl5pPr>
            <a:lvl6pPr marL="3657509" lvl="5" indent="-440256" algn="ctr" rtl="0">
              <a:lnSpc>
                <a:spcPct val="100000"/>
              </a:lnSpc>
              <a:spcBef>
                <a:spcPts val="2133"/>
              </a:spcBef>
              <a:spcAft>
                <a:spcPts val="0"/>
              </a:spcAft>
              <a:buSzPts val="1600"/>
              <a:buChar char="■"/>
              <a:defRPr/>
            </a:lvl6pPr>
            <a:lvl7pPr marL="4267093" lvl="6" indent="-440256" algn="ctr" rtl="0">
              <a:lnSpc>
                <a:spcPct val="100000"/>
              </a:lnSpc>
              <a:spcBef>
                <a:spcPts val="2133"/>
              </a:spcBef>
              <a:spcAft>
                <a:spcPts val="0"/>
              </a:spcAft>
              <a:buSzPts val="1600"/>
              <a:buChar char="●"/>
              <a:defRPr/>
            </a:lvl7pPr>
            <a:lvl8pPr marL="4876678" lvl="7" indent="-440256" algn="ctr" rtl="0">
              <a:lnSpc>
                <a:spcPct val="100000"/>
              </a:lnSpc>
              <a:spcBef>
                <a:spcPts val="2133"/>
              </a:spcBef>
              <a:spcAft>
                <a:spcPts val="0"/>
              </a:spcAft>
              <a:buSzPts val="1600"/>
              <a:buChar char="○"/>
              <a:defRPr/>
            </a:lvl8pPr>
            <a:lvl9pPr marL="5486263" lvl="8" indent="-440256" algn="ctr" rtl="0">
              <a:lnSpc>
                <a:spcPct val="100000"/>
              </a:lnSpc>
              <a:spcBef>
                <a:spcPts val="2133"/>
              </a:spcBef>
              <a:spcAft>
                <a:spcPts val="2133"/>
              </a:spcAft>
              <a:buSzPts val="1600"/>
              <a:buChar char="■"/>
              <a:defRPr/>
            </a:lvl9pPr>
          </a:lstStyle>
          <a:p>
            <a:pPr lvl="0"/>
            <a:r>
              <a:rPr lang="en-US"/>
              <a:t>Click to edit Master text styles</a:t>
            </a:r>
          </a:p>
        </p:txBody>
      </p:sp>
    </p:spTree>
    <p:extLst>
      <p:ext uri="{BB962C8B-B14F-4D97-AF65-F5344CB8AC3E}">
        <p14:creationId xmlns:p14="http://schemas.microsoft.com/office/powerpoint/2010/main" val="475633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0" name="Google Shape;30;p4"/>
          <p:cNvSpPr/>
          <p:nvPr/>
        </p:nvSpPr>
        <p:spPr>
          <a:xfrm rot="813319">
            <a:off x="-938668" y="3122770"/>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 name="Google Shape;31;p4"/>
          <p:cNvSpPr/>
          <p:nvPr/>
        </p:nvSpPr>
        <p:spPr>
          <a:xfrm rot="-5553048">
            <a:off x="-4562250" y="2134197"/>
            <a:ext cx="7987156" cy="7484208"/>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2" name="Google Shape;32;p4"/>
          <p:cNvSpPr/>
          <p:nvPr/>
        </p:nvSpPr>
        <p:spPr>
          <a:xfrm rot="-1460553" flipH="1">
            <a:off x="8936510" y="-882447"/>
            <a:ext cx="9962073" cy="636230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 name="Google Shape;33;p4"/>
          <p:cNvSpPr/>
          <p:nvPr/>
        </p:nvSpPr>
        <p:spPr>
          <a:xfrm rot="3657786">
            <a:off x="9657409" y="1190851"/>
            <a:ext cx="6078609" cy="18211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4" name="Google Shape;34;p4"/>
          <p:cNvSpPr/>
          <p:nvPr/>
        </p:nvSpPr>
        <p:spPr>
          <a:xfrm rot="3624623">
            <a:off x="7682224" y="811266"/>
            <a:ext cx="10434704" cy="383710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5" name="Google Shape;35;p4"/>
          <p:cNvSpPr txBox="1">
            <a:spLocks noGrp="1"/>
          </p:cNvSpPr>
          <p:nvPr>
            <p:ph type="title"/>
          </p:nvPr>
        </p:nvSpPr>
        <p:spPr>
          <a:xfrm>
            <a:off x="960000" y="583600"/>
            <a:ext cx="102704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6" name="Google Shape;36;p4"/>
          <p:cNvSpPr txBox="1">
            <a:spLocks noGrp="1"/>
          </p:cNvSpPr>
          <p:nvPr>
            <p:ph type="body" idx="1"/>
          </p:nvPr>
        </p:nvSpPr>
        <p:spPr>
          <a:xfrm>
            <a:off x="960000" y="1460600"/>
            <a:ext cx="10270400" cy="4814400"/>
          </a:xfrm>
          <a:prstGeom prst="rect">
            <a:avLst/>
          </a:prstGeom>
          <a:noFill/>
          <a:ln>
            <a:noFill/>
          </a:ln>
        </p:spPr>
        <p:txBody>
          <a:bodyPr spcFirstLastPara="1" wrap="square" lIns="91425" tIns="91425" rIns="91425" bIns="91425" anchor="b" anchorCtr="0">
            <a:noAutofit/>
          </a:bodyPr>
          <a:lstStyle>
            <a:lvl1pPr marL="609585" lvl="0" indent="-440256" rtl="0">
              <a:lnSpc>
                <a:spcPct val="100000"/>
              </a:lnSpc>
              <a:spcBef>
                <a:spcPts val="0"/>
              </a:spcBef>
              <a:spcAft>
                <a:spcPts val="0"/>
              </a:spcAft>
              <a:buSzPts val="1600"/>
              <a:buChar char="●"/>
              <a:defRPr sz="1667">
                <a:latin typeface="Manrope"/>
                <a:ea typeface="Manrope"/>
                <a:cs typeface="Manrope"/>
                <a:sym typeface="Manrope"/>
              </a:defRPr>
            </a:lvl1pPr>
            <a:lvl2pPr marL="1219170" lvl="1" indent="-440256" rtl="0">
              <a:lnSpc>
                <a:spcPct val="100000"/>
              </a:lnSpc>
              <a:spcBef>
                <a:spcPts val="0"/>
              </a:spcBef>
              <a:spcAft>
                <a:spcPts val="0"/>
              </a:spcAft>
              <a:buSzPts val="1600"/>
              <a:buChar char="○"/>
              <a:defRPr/>
            </a:lvl2pPr>
            <a:lvl3pPr marL="1828754" lvl="2" indent="-440256" rtl="0">
              <a:lnSpc>
                <a:spcPct val="100000"/>
              </a:lnSpc>
              <a:spcBef>
                <a:spcPts val="0"/>
              </a:spcBef>
              <a:spcAft>
                <a:spcPts val="0"/>
              </a:spcAft>
              <a:buSzPts val="1600"/>
              <a:buChar char="■"/>
              <a:defRPr/>
            </a:lvl3pPr>
            <a:lvl4pPr marL="2438339" lvl="3" indent="-440256" rtl="0">
              <a:lnSpc>
                <a:spcPct val="100000"/>
              </a:lnSpc>
              <a:spcBef>
                <a:spcPts val="0"/>
              </a:spcBef>
              <a:spcAft>
                <a:spcPts val="0"/>
              </a:spcAft>
              <a:buSzPts val="1600"/>
              <a:buChar char="●"/>
              <a:defRPr/>
            </a:lvl4pPr>
            <a:lvl5pPr marL="3047924" lvl="4" indent="-440256" rtl="0">
              <a:lnSpc>
                <a:spcPct val="100000"/>
              </a:lnSpc>
              <a:spcBef>
                <a:spcPts val="0"/>
              </a:spcBef>
              <a:spcAft>
                <a:spcPts val="0"/>
              </a:spcAft>
              <a:buSzPts val="1600"/>
              <a:buChar char="○"/>
              <a:defRPr/>
            </a:lvl5pPr>
            <a:lvl6pPr marL="3657509" lvl="5" indent="-440256" rtl="0">
              <a:lnSpc>
                <a:spcPct val="100000"/>
              </a:lnSpc>
              <a:spcBef>
                <a:spcPts val="0"/>
              </a:spcBef>
              <a:spcAft>
                <a:spcPts val="0"/>
              </a:spcAft>
              <a:buSzPts val="1600"/>
              <a:buChar char="■"/>
              <a:defRPr/>
            </a:lvl6pPr>
            <a:lvl7pPr marL="4267093" lvl="6" indent="-440256" rtl="0">
              <a:lnSpc>
                <a:spcPct val="100000"/>
              </a:lnSpc>
              <a:spcBef>
                <a:spcPts val="0"/>
              </a:spcBef>
              <a:spcAft>
                <a:spcPts val="0"/>
              </a:spcAft>
              <a:buSzPts val="1600"/>
              <a:buChar char="●"/>
              <a:defRPr/>
            </a:lvl7pPr>
            <a:lvl8pPr marL="4876678" lvl="7" indent="-440256" rtl="0">
              <a:lnSpc>
                <a:spcPct val="100000"/>
              </a:lnSpc>
              <a:spcBef>
                <a:spcPts val="0"/>
              </a:spcBef>
              <a:spcAft>
                <a:spcPts val="0"/>
              </a:spcAft>
              <a:buSzPts val="1600"/>
              <a:buChar char="○"/>
              <a:defRPr/>
            </a:lvl8pPr>
            <a:lvl9pPr marL="5486263" lvl="8" indent="-440256" rtl="0">
              <a:lnSpc>
                <a:spcPct val="100000"/>
              </a:lnSpc>
              <a:spcBef>
                <a:spcPts val="0"/>
              </a:spcBef>
              <a:spcAft>
                <a:spcPts val="0"/>
              </a:spcAft>
              <a:buSzPts val="1600"/>
              <a:buChar char="■"/>
              <a:defRPr/>
            </a:lvl9pPr>
          </a:lstStyle>
          <a:p>
            <a:pPr lvl="0"/>
            <a:r>
              <a:rPr lang="en-US"/>
              <a:t>Click to edit Master text styles</a:t>
            </a:r>
          </a:p>
        </p:txBody>
      </p:sp>
    </p:spTree>
    <p:extLst>
      <p:ext uri="{BB962C8B-B14F-4D97-AF65-F5344CB8AC3E}">
        <p14:creationId xmlns:p14="http://schemas.microsoft.com/office/powerpoint/2010/main" val="3093149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66"/>
        <p:cNvGrpSpPr/>
        <p:nvPr/>
      </p:nvGrpSpPr>
      <p:grpSpPr>
        <a:xfrm>
          <a:off x="0" y="0"/>
          <a:ext cx="0" cy="0"/>
          <a:chOff x="0" y="0"/>
          <a:chExt cx="0" cy="0"/>
        </a:xfrm>
      </p:grpSpPr>
      <p:sp>
        <p:nvSpPr>
          <p:cNvPr id="267" name="Google Shape;267;p31"/>
          <p:cNvSpPr/>
          <p:nvPr/>
        </p:nvSpPr>
        <p:spPr>
          <a:xfrm rot="-859945" flipH="1">
            <a:off x="7553771" y="4128615"/>
            <a:ext cx="6363664" cy="565512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8" name="Google Shape;268;p31"/>
          <p:cNvSpPr/>
          <p:nvPr/>
        </p:nvSpPr>
        <p:spPr>
          <a:xfrm>
            <a:off x="-6037807" y="1339984"/>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69" name="Google Shape;269;p31"/>
          <p:cNvSpPr/>
          <p:nvPr/>
        </p:nvSpPr>
        <p:spPr>
          <a:xfrm rot="-9405665" flipH="1">
            <a:off x="9128108" y="1708209"/>
            <a:ext cx="9746869" cy="9133113"/>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0" name="Google Shape;270;p31"/>
          <p:cNvSpPr/>
          <p:nvPr/>
        </p:nvSpPr>
        <p:spPr>
          <a:xfrm rot="1478505" flipH="1">
            <a:off x="2393111" y="-2815714"/>
            <a:ext cx="10434848" cy="383716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1" name="Google Shape;271;p31"/>
          <p:cNvSpPr/>
          <p:nvPr/>
        </p:nvSpPr>
        <p:spPr>
          <a:xfrm rot="9524149" flipH="1">
            <a:off x="-8879229" y="-3900402"/>
            <a:ext cx="12628759" cy="8065396"/>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2" name="Google Shape;272;p31"/>
          <p:cNvSpPr/>
          <p:nvPr/>
        </p:nvSpPr>
        <p:spPr>
          <a:xfrm rot="-9555841">
            <a:off x="-9047697" y="2411342"/>
            <a:ext cx="10934589" cy="402092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73" name="Google Shape;273;p31"/>
          <p:cNvSpPr txBox="1">
            <a:spLocks noGrp="1"/>
          </p:cNvSpPr>
          <p:nvPr>
            <p:ph type="title"/>
          </p:nvPr>
        </p:nvSpPr>
        <p:spPr>
          <a:xfrm>
            <a:off x="2266533" y="3360716"/>
            <a:ext cx="36492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74" name="Google Shape;274;p31"/>
          <p:cNvSpPr txBox="1">
            <a:spLocks noGrp="1"/>
          </p:cNvSpPr>
          <p:nvPr>
            <p:ph type="subTitle" idx="1"/>
          </p:nvPr>
        </p:nvSpPr>
        <p:spPr>
          <a:xfrm>
            <a:off x="2266633" y="4087131"/>
            <a:ext cx="3649200" cy="13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75" name="Google Shape;275;p31"/>
          <p:cNvSpPr txBox="1">
            <a:spLocks noGrp="1"/>
          </p:cNvSpPr>
          <p:nvPr>
            <p:ph type="title" idx="2"/>
          </p:nvPr>
        </p:nvSpPr>
        <p:spPr>
          <a:xfrm>
            <a:off x="6276451" y="3360716"/>
            <a:ext cx="36488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76" name="Google Shape;276;p31"/>
          <p:cNvSpPr txBox="1">
            <a:spLocks noGrp="1"/>
          </p:cNvSpPr>
          <p:nvPr>
            <p:ph type="subTitle" idx="3"/>
          </p:nvPr>
        </p:nvSpPr>
        <p:spPr>
          <a:xfrm>
            <a:off x="6276668" y="4087131"/>
            <a:ext cx="3648800" cy="13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77" name="Google Shape;277;p31"/>
          <p:cNvSpPr txBox="1">
            <a:spLocks noGrp="1"/>
          </p:cNvSpPr>
          <p:nvPr>
            <p:ph type="title" idx="4"/>
          </p:nvPr>
        </p:nvSpPr>
        <p:spPr>
          <a:xfrm>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0249118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flipH="1">
            <a:off x="960000" y="585216"/>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80" name="Google Shape;280;p32"/>
          <p:cNvSpPr txBox="1">
            <a:spLocks noGrp="1"/>
          </p:cNvSpPr>
          <p:nvPr>
            <p:ph type="title" idx="2"/>
          </p:nvPr>
        </p:nvSpPr>
        <p:spPr>
          <a:xfrm>
            <a:off x="6096016" y="4249001"/>
            <a:ext cx="31004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1" name="Google Shape;281;p32"/>
          <p:cNvSpPr txBox="1">
            <a:spLocks noGrp="1"/>
          </p:cNvSpPr>
          <p:nvPr>
            <p:ph type="subTitle" idx="1"/>
          </p:nvPr>
        </p:nvSpPr>
        <p:spPr>
          <a:xfrm>
            <a:off x="6096049" y="4926435"/>
            <a:ext cx="3100400" cy="8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82" name="Google Shape;282;p32"/>
          <p:cNvSpPr txBox="1">
            <a:spLocks noGrp="1"/>
          </p:cNvSpPr>
          <p:nvPr>
            <p:ph type="title" idx="3"/>
          </p:nvPr>
        </p:nvSpPr>
        <p:spPr>
          <a:xfrm>
            <a:off x="6096000" y="2330468"/>
            <a:ext cx="31004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3" name="Google Shape;283;p32"/>
          <p:cNvSpPr txBox="1">
            <a:spLocks noGrp="1"/>
          </p:cNvSpPr>
          <p:nvPr>
            <p:ph type="subTitle" idx="4"/>
          </p:nvPr>
        </p:nvSpPr>
        <p:spPr>
          <a:xfrm>
            <a:off x="6096033" y="3007901"/>
            <a:ext cx="3100400" cy="8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84" name="Google Shape;284;p32"/>
          <p:cNvSpPr/>
          <p:nvPr/>
        </p:nvSpPr>
        <p:spPr>
          <a:xfrm rot="-813319" flipH="1">
            <a:off x="9374323" y="-1900963"/>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827984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85"/>
        <p:cNvGrpSpPr/>
        <p:nvPr/>
      </p:nvGrpSpPr>
      <p:grpSpPr>
        <a:xfrm>
          <a:off x="0" y="0"/>
          <a:ext cx="0" cy="0"/>
          <a:chOff x="0" y="0"/>
          <a:chExt cx="0" cy="0"/>
        </a:xfrm>
      </p:grpSpPr>
      <p:sp>
        <p:nvSpPr>
          <p:cNvPr id="286" name="Google Shape;286;p33"/>
          <p:cNvSpPr/>
          <p:nvPr/>
        </p:nvSpPr>
        <p:spPr>
          <a:xfrm rot="-9940055">
            <a:off x="8418471" y="-2994068"/>
            <a:ext cx="6363664" cy="565512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7" name="Google Shape;287;p33"/>
          <p:cNvSpPr/>
          <p:nvPr/>
        </p:nvSpPr>
        <p:spPr>
          <a:xfrm rot="10800000" flipH="1">
            <a:off x="-6016174" y="1"/>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8" name="Google Shape;288;p33"/>
          <p:cNvSpPr/>
          <p:nvPr/>
        </p:nvSpPr>
        <p:spPr>
          <a:xfrm rot="405705">
            <a:off x="9041589" y="716573"/>
            <a:ext cx="9746632" cy="9132891"/>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89" name="Google Shape;289;p33"/>
          <p:cNvSpPr/>
          <p:nvPr/>
        </p:nvSpPr>
        <p:spPr>
          <a:xfrm rot="10221505">
            <a:off x="2883555" y="5429674"/>
            <a:ext cx="10434744" cy="3837124"/>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0" name="Google Shape;290;p33"/>
          <p:cNvSpPr/>
          <p:nvPr/>
        </p:nvSpPr>
        <p:spPr>
          <a:xfrm rot="1275851">
            <a:off x="-9484496" y="2420947"/>
            <a:ext cx="12628759" cy="8065396"/>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1" name="Google Shape;291;p33"/>
          <p:cNvSpPr/>
          <p:nvPr/>
        </p:nvSpPr>
        <p:spPr>
          <a:xfrm rot="-1244159" flipH="1">
            <a:off x="-9386464" y="-105730"/>
            <a:ext cx="10934589" cy="402092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2" name="Google Shape;292;p33"/>
          <p:cNvSpPr txBox="1">
            <a:spLocks noGrp="1"/>
          </p:cNvSpPr>
          <p:nvPr>
            <p:ph type="title"/>
          </p:nvPr>
        </p:nvSpPr>
        <p:spPr>
          <a:xfrm>
            <a:off x="2686367" y="2280700"/>
            <a:ext cx="68188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93" name="Google Shape;293;p33"/>
          <p:cNvSpPr txBox="1">
            <a:spLocks noGrp="1"/>
          </p:cNvSpPr>
          <p:nvPr>
            <p:ph type="subTitle" idx="1"/>
          </p:nvPr>
        </p:nvSpPr>
        <p:spPr>
          <a:xfrm>
            <a:off x="2686567" y="3007131"/>
            <a:ext cx="6818800" cy="9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94" name="Google Shape;294;p33"/>
          <p:cNvSpPr txBox="1">
            <a:spLocks noGrp="1"/>
          </p:cNvSpPr>
          <p:nvPr>
            <p:ph type="title" idx="2"/>
          </p:nvPr>
        </p:nvSpPr>
        <p:spPr>
          <a:xfrm>
            <a:off x="2686373" y="4345133"/>
            <a:ext cx="68184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95" name="Google Shape;295;p33"/>
          <p:cNvSpPr txBox="1">
            <a:spLocks noGrp="1"/>
          </p:cNvSpPr>
          <p:nvPr>
            <p:ph type="subTitle" idx="3"/>
          </p:nvPr>
        </p:nvSpPr>
        <p:spPr>
          <a:xfrm>
            <a:off x="2686767" y="5071563"/>
            <a:ext cx="6818400" cy="9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296" name="Google Shape;296;p33"/>
          <p:cNvSpPr txBox="1">
            <a:spLocks noGrp="1"/>
          </p:cNvSpPr>
          <p:nvPr>
            <p:ph type="title" idx="4"/>
          </p:nvPr>
        </p:nvSpPr>
        <p:spPr>
          <a:xfrm>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0565789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7"/>
        <p:cNvGrpSpPr/>
        <p:nvPr/>
      </p:nvGrpSpPr>
      <p:grpSpPr>
        <a:xfrm>
          <a:off x="0" y="0"/>
          <a:ext cx="0" cy="0"/>
          <a:chOff x="0" y="0"/>
          <a:chExt cx="0" cy="0"/>
        </a:xfrm>
      </p:grpSpPr>
      <p:sp>
        <p:nvSpPr>
          <p:cNvPr id="298" name="Google Shape;298;p34"/>
          <p:cNvSpPr/>
          <p:nvPr/>
        </p:nvSpPr>
        <p:spPr>
          <a:xfrm rot="-10285629">
            <a:off x="8076699" y="-2832497"/>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99" name="Google Shape;299;p34"/>
          <p:cNvSpPr/>
          <p:nvPr/>
        </p:nvSpPr>
        <p:spPr>
          <a:xfrm flipH="1">
            <a:off x="10589338" y="1339984"/>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0" name="Google Shape;300;p34"/>
          <p:cNvSpPr/>
          <p:nvPr/>
        </p:nvSpPr>
        <p:spPr>
          <a:xfrm rot="2839443">
            <a:off x="-411223" y="3256046"/>
            <a:ext cx="8536188" cy="758557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1" name="Google Shape;301;p34"/>
          <p:cNvSpPr/>
          <p:nvPr/>
        </p:nvSpPr>
        <p:spPr>
          <a:xfrm rot="9405665">
            <a:off x="-6507653" y="1708242"/>
            <a:ext cx="9746869" cy="9133113"/>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2" name="Google Shape;302;p34"/>
          <p:cNvSpPr/>
          <p:nvPr/>
        </p:nvSpPr>
        <p:spPr>
          <a:xfrm rot="-1478505">
            <a:off x="-3112801" y="-1333381"/>
            <a:ext cx="10434848" cy="383716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3" name="Google Shape;303;p34"/>
          <p:cNvSpPr/>
          <p:nvPr/>
        </p:nvSpPr>
        <p:spPr>
          <a:xfrm rot="9555841" flipH="1">
            <a:off x="10402270" y="2411342"/>
            <a:ext cx="10934589" cy="402092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4" name="Google Shape;304;p34"/>
          <p:cNvSpPr txBox="1">
            <a:spLocks noGrp="1"/>
          </p:cNvSpPr>
          <p:nvPr>
            <p:ph type="title"/>
          </p:nvPr>
        </p:nvSpPr>
        <p:spPr>
          <a:xfrm>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05" name="Google Shape;305;p34"/>
          <p:cNvSpPr txBox="1">
            <a:spLocks noGrp="1"/>
          </p:cNvSpPr>
          <p:nvPr>
            <p:ph type="title" idx="2"/>
          </p:nvPr>
        </p:nvSpPr>
        <p:spPr>
          <a:xfrm>
            <a:off x="1552033" y="2156767"/>
            <a:ext cx="2727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06" name="Google Shape;306;p34"/>
          <p:cNvSpPr txBox="1">
            <a:spLocks noGrp="1"/>
          </p:cNvSpPr>
          <p:nvPr>
            <p:ph type="subTitle" idx="1"/>
          </p:nvPr>
        </p:nvSpPr>
        <p:spPr>
          <a:xfrm>
            <a:off x="1552100" y="2869279"/>
            <a:ext cx="2727600" cy="13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307" name="Google Shape;307;p34"/>
          <p:cNvSpPr txBox="1">
            <a:spLocks noGrp="1"/>
          </p:cNvSpPr>
          <p:nvPr>
            <p:ph type="title" idx="3"/>
          </p:nvPr>
        </p:nvSpPr>
        <p:spPr>
          <a:xfrm>
            <a:off x="4732084" y="2156767"/>
            <a:ext cx="2727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08" name="Google Shape;308;p34"/>
          <p:cNvSpPr txBox="1">
            <a:spLocks noGrp="1"/>
          </p:cNvSpPr>
          <p:nvPr>
            <p:ph type="subTitle" idx="4"/>
          </p:nvPr>
        </p:nvSpPr>
        <p:spPr>
          <a:xfrm>
            <a:off x="4732200" y="2869279"/>
            <a:ext cx="2727600" cy="13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309" name="Google Shape;309;p34"/>
          <p:cNvSpPr txBox="1">
            <a:spLocks noGrp="1"/>
          </p:cNvSpPr>
          <p:nvPr>
            <p:ph type="title" idx="5"/>
          </p:nvPr>
        </p:nvSpPr>
        <p:spPr>
          <a:xfrm>
            <a:off x="7912133" y="2156767"/>
            <a:ext cx="2727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10" name="Google Shape;310;p34"/>
          <p:cNvSpPr txBox="1">
            <a:spLocks noGrp="1"/>
          </p:cNvSpPr>
          <p:nvPr>
            <p:ph type="subTitle" idx="6"/>
          </p:nvPr>
        </p:nvSpPr>
        <p:spPr>
          <a:xfrm>
            <a:off x="7912300" y="2869279"/>
            <a:ext cx="2727600" cy="13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3238639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11"/>
        <p:cNvGrpSpPr/>
        <p:nvPr/>
      </p:nvGrpSpPr>
      <p:grpSpPr>
        <a:xfrm>
          <a:off x="0" y="0"/>
          <a:ext cx="0" cy="0"/>
          <a:chOff x="0" y="0"/>
          <a:chExt cx="0" cy="0"/>
        </a:xfrm>
      </p:grpSpPr>
      <p:sp>
        <p:nvSpPr>
          <p:cNvPr id="312" name="Google Shape;312;p35"/>
          <p:cNvSpPr/>
          <p:nvPr/>
        </p:nvSpPr>
        <p:spPr>
          <a:xfrm rot="10285629" flipH="1">
            <a:off x="-9417456" y="-3156731"/>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3" name="Google Shape;313;p35"/>
          <p:cNvSpPr/>
          <p:nvPr/>
        </p:nvSpPr>
        <p:spPr>
          <a:xfrm>
            <a:off x="-5909506" y="2247918"/>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4" name="Google Shape;314;p35"/>
          <p:cNvSpPr/>
          <p:nvPr/>
        </p:nvSpPr>
        <p:spPr>
          <a:xfrm rot="-2839443" flipH="1">
            <a:off x="3400830" y="4336879"/>
            <a:ext cx="8536188" cy="758557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5" name="Google Shape;315;p35"/>
          <p:cNvSpPr/>
          <p:nvPr/>
        </p:nvSpPr>
        <p:spPr>
          <a:xfrm rot="-10305679" flipH="1">
            <a:off x="8610821" y="895502"/>
            <a:ext cx="9746773" cy="9133023"/>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6" name="Google Shape;316;p35"/>
          <p:cNvSpPr/>
          <p:nvPr/>
        </p:nvSpPr>
        <p:spPr>
          <a:xfrm rot="1478505" flipH="1">
            <a:off x="5036016" y="-1434995"/>
            <a:ext cx="10434848" cy="383716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7" name="Google Shape;317;p35"/>
          <p:cNvSpPr/>
          <p:nvPr/>
        </p:nvSpPr>
        <p:spPr>
          <a:xfrm rot="-9555841">
            <a:off x="-8674000" y="3325742"/>
            <a:ext cx="10934589" cy="402092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8" name="Google Shape;318;p35"/>
          <p:cNvSpPr txBox="1">
            <a:spLocks noGrp="1"/>
          </p:cNvSpPr>
          <p:nvPr>
            <p:ph type="title"/>
          </p:nvPr>
        </p:nvSpPr>
        <p:spPr>
          <a:xfrm>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19" name="Google Shape;319;p35"/>
          <p:cNvSpPr txBox="1">
            <a:spLocks noGrp="1"/>
          </p:cNvSpPr>
          <p:nvPr>
            <p:ph type="title" idx="2"/>
          </p:nvPr>
        </p:nvSpPr>
        <p:spPr>
          <a:xfrm>
            <a:off x="1552033" y="3883967"/>
            <a:ext cx="2727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20" name="Google Shape;320;p35"/>
          <p:cNvSpPr txBox="1">
            <a:spLocks noGrp="1"/>
          </p:cNvSpPr>
          <p:nvPr>
            <p:ph type="subTitle" idx="1"/>
          </p:nvPr>
        </p:nvSpPr>
        <p:spPr>
          <a:xfrm>
            <a:off x="1552100" y="4596479"/>
            <a:ext cx="2727600" cy="13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321" name="Google Shape;321;p35"/>
          <p:cNvSpPr txBox="1">
            <a:spLocks noGrp="1"/>
          </p:cNvSpPr>
          <p:nvPr>
            <p:ph type="title" idx="3"/>
          </p:nvPr>
        </p:nvSpPr>
        <p:spPr>
          <a:xfrm>
            <a:off x="4732084" y="3172767"/>
            <a:ext cx="2727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22" name="Google Shape;322;p35"/>
          <p:cNvSpPr txBox="1">
            <a:spLocks noGrp="1"/>
          </p:cNvSpPr>
          <p:nvPr>
            <p:ph type="subTitle" idx="4"/>
          </p:nvPr>
        </p:nvSpPr>
        <p:spPr>
          <a:xfrm>
            <a:off x="4732200" y="3885279"/>
            <a:ext cx="2727600" cy="13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323" name="Google Shape;323;p35"/>
          <p:cNvSpPr txBox="1">
            <a:spLocks noGrp="1"/>
          </p:cNvSpPr>
          <p:nvPr>
            <p:ph type="title" idx="5"/>
          </p:nvPr>
        </p:nvSpPr>
        <p:spPr>
          <a:xfrm>
            <a:off x="7912133" y="3883967"/>
            <a:ext cx="2727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24" name="Google Shape;324;p35"/>
          <p:cNvSpPr txBox="1">
            <a:spLocks noGrp="1"/>
          </p:cNvSpPr>
          <p:nvPr>
            <p:ph type="subTitle" idx="6"/>
          </p:nvPr>
        </p:nvSpPr>
        <p:spPr>
          <a:xfrm>
            <a:off x="7912300" y="4596479"/>
            <a:ext cx="2727600" cy="133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34724014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25"/>
        <p:cNvGrpSpPr/>
        <p:nvPr/>
      </p:nvGrpSpPr>
      <p:grpSpPr>
        <a:xfrm>
          <a:off x="0" y="0"/>
          <a:ext cx="0" cy="0"/>
          <a:chOff x="0" y="0"/>
          <a:chExt cx="0" cy="0"/>
        </a:xfrm>
      </p:grpSpPr>
      <p:sp>
        <p:nvSpPr>
          <p:cNvPr id="326" name="Google Shape;326;p36"/>
          <p:cNvSpPr txBox="1">
            <a:spLocks noGrp="1"/>
          </p:cNvSpPr>
          <p:nvPr>
            <p:ph type="title"/>
          </p:nvPr>
        </p:nvSpPr>
        <p:spPr>
          <a:xfrm>
            <a:off x="2769367" y="2024501"/>
            <a:ext cx="24200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27" name="Google Shape;327;p36"/>
          <p:cNvSpPr txBox="1">
            <a:spLocks noGrp="1"/>
          </p:cNvSpPr>
          <p:nvPr>
            <p:ph type="subTitle" idx="1"/>
          </p:nvPr>
        </p:nvSpPr>
        <p:spPr>
          <a:xfrm>
            <a:off x="2769567" y="2750935"/>
            <a:ext cx="7878800" cy="5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328" name="Google Shape;328;p36"/>
          <p:cNvSpPr txBox="1">
            <a:spLocks noGrp="1"/>
          </p:cNvSpPr>
          <p:nvPr>
            <p:ph type="title" idx="2"/>
          </p:nvPr>
        </p:nvSpPr>
        <p:spPr>
          <a:xfrm>
            <a:off x="2769369" y="3436168"/>
            <a:ext cx="24200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29" name="Google Shape;329;p36"/>
          <p:cNvSpPr txBox="1">
            <a:spLocks noGrp="1"/>
          </p:cNvSpPr>
          <p:nvPr>
            <p:ph type="subTitle" idx="3"/>
          </p:nvPr>
        </p:nvSpPr>
        <p:spPr>
          <a:xfrm>
            <a:off x="2769800" y="4162601"/>
            <a:ext cx="7878400" cy="5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330" name="Google Shape;330;p36"/>
          <p:cNvSpPr txBox="1">
            <a:spLocks noGrp="1"/>
          </p:cNvSpPr>
          <p:nvPr>
            <p:ph type="title" idx="4"/>
          </p:nvPr>
        </p:nvSpPr>
        <p:spPr>
          <a:xfrm>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31" name="Google Shape;331;p36"/>
          <p:cNvSpPr/>
          <p:nvPr/>
        </p:nvSpPr>
        <p:spPr>
          <a:xfrm rot="10285629" flipH="1">
            <a:off x="-8708456" y="-2829064"/>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2" name="Google Shape;332;p36"/>
          <p:cNvSpPr/>
          <p:nvPr/>
        </p:nvSpPr>
        <p:spPr>
          <a:xfrm>
            <a:off x="-6021906" y="1339984"/>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3" name="Google Shape;333;p36"/>
          <p:cNvSpPr/>
          <p:nvPr/>
        </p:nvSpPr>
        <p:spPr>
          <a:xfrm rot="-2839443" flipH="1">
            <a:off x="1169963" y="4293679"/>
            <a:ext cx="8536188" cy="758557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4" name="Google Shape;334;p36"/>
          <p:cNvSpPr/>
          <p:nvPr/>
        </p:nvSpPr>
        <p:spPr>
          <a:xfrm rot="-10305679" flipH="1">
            <a:off x="8548122" y="402635"/>
            <a:ext cx="9746773" cy="9133023"/>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5" name="Google Shape;335;p36"/>
          <p:cNvSpPr/>
          <p:nvPr/>
        </p:nvSpPr>
        <p:spPr>
          <a:xfrm rot="3278516" flipH="1">
            <a:off x="6198849" y="-488134"/>
            <a:ext cx="10435028" cy="383722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6" name="Google Shape;336;p36"/>
          <p:cNvSpPr/>
          <p:nvPr/>
        </p:nvSpPr>
        <p:spPr>
          <a:xfrm rot="-9555841">
            <a:off x="-8621933" y="3427342"/>
            <a:ext cx="10934589" cy="402092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37" name="Google Shape;337;p36"/>
          <p:cNvSpPr txBox="1">
            <a:spLocks noGrp="1"/>
          </p:cNvSpPr>
          <p:nvPr>
            <p:ph type="title" idx="5"/>
          </p:nvPr>
        </p:nvSpPr>
        <p:spPr>
          <a:xfrm>
            <a:off x="2769369" y="4847835"/>
            <a:ext cx="24200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338" name="Google Shape;338;p36"/>
          <p:cNvSpPr txBox="1">
            <a:spLocks noGrp="1"/>
          </p:cNvSpPr>
          <p:nvPr>
            <p:ph type="subTitle" idx="6"/>
          </p:nvPr>
        </p:nvSpPr>
        <p:spPr>
          <a:xfrm>
            <a:off x="2769800" y="5574268"/>
            <a:ext cx="7878400" cy="5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33736127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9"/>
        <p:cNvGrpSpPr/>
        <p:nvPr/>
      </p:nvGrpSpPr>
      <p:grpSpPr>
        <a:xfrm>
          <a:off x="0" y="0"/>
          <a:ext cx="0" cy="0"/>
          <a:chOff x="0" y="0"/>
          <a:chExt cx="0" cy="0"/>
        </a:xfrm>
      </p:grpSpPr>
      <p:sp>
        <p:nvSpPr>
          <p:cNvPr id="340" name="Google Shape;340;p37"/>
          <p:cNvSpPr/>
          <p:nvPr/>
        </p:nvSpPr>
        <p:spPr>
          <a:xfrm rot="4102360" flipH="1">
            <a:off x="-3350044" y="5374181"/>
            <a:ext cx="9962104" cy="636232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41" name="Google Shape;341;p37"/>
          <p:cNvSpPr/>
          <p:nvPr/>
        </p:nvSpPr>
        <p:spPr>
          <a:xfrm rot="813319">
            <a:off x="-5506135" y="-2316030"/>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42" name="Google Shape;342;p37"/>
          <p:cNvSpPr/>
          <p:nvPr/>
        </p:nvSpPr>
        <p:spPr>
          <a:xfrm rot="3394465" flipH="1">
            <a:off x="7457779" y="28952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43" name="Google Shape;343;p37"/>
          <p:cNvSpPr/>
          <p:nvPr/>
        </p:nvSpPr>
        <p:spPr>
          <a:xfrm rot="-10285603">
            <a:off x="8448629" y="-3889711"/>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44" name="Google Shape;344;p37"/>
          <p:cNvSpPr/>
          <p:nvPr/>
        </p:nvSpPr>
        <p:spPr>
          <a:xfrm rot="-2238616">
            <a:off x="-6180971" y="627126"/>
            <a:ext cx="10434771" cy="383713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45" name="Google Shape;345;p37"/>
          <p:cNvSpPr txBox="1">
            <a:spLocks noGrp="1"/>
          </p:cNvSpPr>
          <p:nvPr>
            <p:ph type="title"/>
          </p:nvPr>
        </p:nvSpPr>
        <p:spPr>
          <a:xfrm>
            <a:off x="7552001" y="2271500"/>
            <a:ext cx="29696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46" name="Google Shape;346;p37"/>
          <p:cNvSpPr txBox="1">
            <a:spLocks noGrp="1"/>
          </p:cNvSpPr>
          <p:nvPr>
            <p:ph type="subTitle" idx="1"/>
          </p:nvPr>
        </p:nvSpPr>
        <p:spPr>
          <a:xfrm>
            <a:off x="7552071" y="2847333"/>
            <a:ext cx="3344800" cy="88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347" name="Google Shape;347;p37"/>
          <p:cNvSpPr txBox="1">
            <a:spLocks noGrp="1"/>
          </p:cNvSpPr>
          <p:nvPr>
            <p:ph type="title" idx="2"/>
          </p:nvPr>
        </p:nvSpPr>
        <p:spPr>
          <a:xfrm>
            <a:off x="7552001" y="4264000"/>
            <a:ext cx="29696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48" name="Google Shape;348;p37"/>
          <p:cNvSpPr txBox="1">
            <a:spLocks noGrp="1"/>
          </p:cNvSpPr>
          <p:nvPr>
            <p:ph type="subTitle" idx="3"/>
          </p:nvPr>
        </p:nvSpPr>
        <p:spPr>
          <a:xfrm>
            <a:off x="7552033" y="4839833"/>
            <a:ext cx="3344800" cy="88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349" name="Google Shape;349;p37"/>
          <p:cNvSpPr txBox="1">
            <a:spLocks noGrp="1"/>
          </p:cNvSpPr>
          <p:nvPr>
            <p:ph type="title" idx="4"/>
          </p:nvPr>
        </p:nvSpPr>
        <p:spPr>
          <a:xfrm>
            <a:off x="1670301" y="2271500"/>
            <a:ext cx="2969600" cy="65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667">
                <a:latin typeface="Kulim Park"/>
                <a:ea typeface="Kulim Park"/>
                <a:cs typeface="Kulim Park"/>
                <a:sym typeface="Kulim Park"/>
              </a:defRPr>
            </a:lvl1pPr>
            <a:lvl2pPr lvl="1" algn="r" rtl="0">
              <a:spcBef>
                <a:spcPts val="0"/>
              </a:spcBef>
              <a:spcAft>
                <a:spcPts val="0"/>
              </a:spcAft>
              <a:buSzPts val="2500"/>
              <a:buNone/>
              <a:defRPr sz="3333"/>
            </a:lvl2pPr>
            <a:lvl3pPr lvl="2" algn="r" rtl="0">
              <a:spcBef>
                <a:spcPts val="0"/>
              </a:spcBef>
              <a:spcAft>
                <a:spcPts val="0"/>
              </a:spcAft>
              <a:buSzPts val="2500"/>
              <a:buNone/>
              <a:defRPr sz="3333"/>
            </a:lvl3pPr>
            <a:lvl4pPr lvl="3" algn="r" rtl="0">
              <a:spcBef>
                <a:spcPts val="0"/>
              </a:spcBef>
              <a:spcAft>
                <a:spcPts val="0"/>
              </a:spcAft>
              <a:buSzPts val="2500"/>
              <a:buNone/>
              <a:defRPr sz="3333"/>
            </a:lvl4pPr>
            <a:lvl5pPr lvl="4" algn="r" rtl="0">
              <a:spcBef>
                <a:spcPts val="0"/>
              </a:spcBef>
              <a:spcAft>
                <a:spcPts val="0"/>
              </a:spcAft>
              <a:buSzPts val="2500"/>
              <a:buNone/>
              <a:defRPr sz="3333"/>
            </a:lvl5pPr>
            <a:lvl6pPr lvl="5" algn="r" rtl="0">
              <a:spcBef>
                <a:spcPts val="0"/>
              </a:spcBef>
              <a:spcAft>
                <a:spcPts val="0"/>
              </a:spcAft>
              <a:buSzPts val="2500"/>
              <a:buNone/>
              <a:defRPr sz="3333"/>
            </a:lvl6pPr>
            <a:lvl7pPr lvl="6" algn="r" rtl="0">
              <a:spcBef>
                <a:spcPts val="0"/>
              </a:spcBef>
              <a:spcAft>
                <a:spcPts val="0"/>
              </a:spcAft>
              <a:buSzPts val="2500"/>
              <a:buNone/>
              <a:defRPr sz="3333"/>
            </a:lvl7pPr>
            <a:lvl8pPr lvl="7" algn="r" rtl="0">
              <a:spcBef>
                <a:spcPts val="0"/>
              </a:spcBef>
              <a:spcAft>
                <a:spcPts val="0"/>
              </a:spcAft>
              <a:buSzPts val="2500"/>
              <a:buNone/>
              <a:defRPr sz="3333"/>
            </a:lvl8pPr>
            <a:lvl9pPr lvl="8" algn="r" rtl="0">
              <a:spcBef>
                <a:spcPts val="0"/>
              </a:spcBef>
              <a:spcAft>
                <a:spcPts val="0"/>
              </a:spcAft>
              <a:buSzPts val="2500"/>
              <a:buNone/>
              <a:defRPr sz="3333"/>
            </a:lvl9pPr>
          </a:lstStyle>
          <a:p>
            <a:r>
              <a:rPr lang="en-US"/>
              <a:t>Click to edit Master title style</a:t>
            </a:r>
            <a:endParaRPr/>
          </a:p>
        </p:txBody>
      </p:sp>
      <p:sp>
        <p:nvSpPr>
          <p:cNvPr id="350" name="Google Shape;350;p37"/>
          <p:cNvSpPr txBox="1">
            <a:spLocks noGrp="1"/>
          </p:cNvSpPr>
          <p:nvPr>
            <p:ph type="subTitle" idx="5"/>
          </p:nvPr>
        </p:nvSpPr>
        <p:spPr>
          <a:xfrm>
            <a:off x="1295337" y="2847333"/>
            <a:ext cx="3344800" cy="88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atin typeface="Manrope"/>
                <a:ea typeface="Manrope"/>
                <a:cs typeface="Manrope"/>
                <a:sym typeface="Manrop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r>
              <a:rPr lang="en-US"/>
              <a:t>Click to edit Master subtitle style</a:t>
            </a:r>
            <a:endParaRPr/>
          </a:p>
        </p:txBody>
      </p:sp>
      <p:sp>
        <p:nvSpPr>
          <p:cNvPr id="351" name="Google Shape;351;p37"/>
          <p:cNvSpPr txBox="1">
            <a:spLocks noGrp="1"/>
          </p:cNvSpPr>
          <p:nvPr>
            <p:ph type="title" idx="6"/>
          </p:nvPr>
        </p:nvSpPr>
        <p:spPr>
          <a:xfrm>
            <a:off x="1670301" y="4264000"/>
            <a:ext cx="2969600" cy="650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None/>
              <a:defRPr sz="2667">
                <a:latin typeface="Kulim Park"/>
                <a:ea typeface="Kulim Park"/>
                <a:cs typeface="Kulim Park"/>
                <a:sym typeface="Kulim Park"/>
              </a:defRPr>
            </a:lvl1pPr>
            <a:lvl2pPr lvl="1" algn="r" rtl="0">
              <a:spcBef>
                <a:spcPts val="0"/>
              </a:spcBef>
              <a:spcAft>
                <a:spcPts val="0"/>
              </a:spcAft>
              <a:buSzPts val="2500"/>
              <a:buNone/>
              <a:defRPr sz="3333"/>
            </a:lvl2pPr>
            <a:lvl3pPr lvl="2" algn="r" rtl="0">
              <a:spcBef>
                <a:spcPts val="0"/>
              </a:spcBef>
              <a:spcAft>
                <a:spcPts val="0"/>
              </a:spcAft>
              <a:buSzPts val="2500"/>
              <a:buNone/>
              <a:defRPr sz="3333"/>
            </a:lvl3pPr>
            <a:lvl4pPr lvl="3" algn="r" rtl="0">
              <a:spcBef>
                <a:spcPts val="0"/>
              </a:spcBef>
              <a:spcAft>
                <a:spcPts val="0"/>
              </a:spcAft>
              <a:buSzPts val="2500"/>
              <a:buNone/>
              <a:defRPr sz="3333"/>
            </a:lvl4pPr>
            <a:lvl5pPr lvl="4" algn="r" rtl="0">
              <a:spcBef>
                <a:spcPts val="0"/>
              </a:spcBef>
              <a:spcAft>
                <a:spcPts val="0"/>
              </a:spcAft>
              <a:buSzPts val="2500"/>
              <a:buNone/>
              <a:defRPr sz="3333"/>
            </a:lvl5pPr>
            <a:lvl6pPr lvl="5" algn="r" rtl="0">
              <a:spcBef>
                <a:spcPts val="0"/>
              </a:spcBef>
              <a:spcAft>
                <a:spcPts val="0"/>
              </a:spcAft>
              <a:buSzPts val="2500"/>
              <a:buNone/>
              <a:defRPr sz="3333"/>
            </a:lvl6pPr>
            <a:lvl7pPr lvl="6" algn="r" rtl="0">
              <a:spcBef>
                <a:spcPts val="0"/>
              </a:spcBef>
              <a:spcAft>
                <a:spcPts val="0"/>
              </a:spcAft>
              <a:buSzPts val="2500"/>
              <a:buNone/>
              <a:defRPr sz="3333"/>
            </a:lvl7pPr>
            <a:lvl8pPr lvl="7" algn="r" rtl="0">
              <a:spcBef>
                <a:spcPts val="0"/>
              </a:spcBef>
              <a:spcAft>
                <a:spcPts val="0"/>
              </a:spcAft>
              <a:buSzPts val="2500"/>
              <a:buNone/>
              <a:defRPr sz="3333"/>
            </a:lvl8pPr>
            <a:lvl9pPr lvl="8" algn="r" rtl="0">
              <a:spcBef>
                <a:spcPts val="0"/>
              </a:spcBef>
              <a:spcAft>
                <a:spcPts val="0"/>
              </a:spcAft>
              <a:buSzPts val="2500"/>
              <a:buNone/>
              <a:defRPr sz="3333"/>
            </a:lvl9pPr>
          </a:lstStyle>
          <a:p>
            <a:r>
              <a:rPr lang="en-US"/>
              <a:t>Click to edit Master title style</a:t>
            </a:r>
            <a:endParaRPr/>
          </a:p>
        </p:txBody>
      </p:sp>
      <p:sp>
        <p:nvSpPr>
          <p:cNvPr id="352" name="Google Shape;352;p37"/>
          <p:cNvSpPr txBox="1">
            <a:spLocks noGrp="1"/>
          </p:cNvSpPr>
          <p:nvPr>
            <p:ph type="subTitle" idx="7"/>
          </p:nvPr>
        </p:nvSpPr>
        <p:spPr>
          <a:xfrm>
            <a:off x="1295300" y="4839833"/>
            <a:ext cx="3344800" cy="88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atin typeface="Manrope"/>
                <a:ea typeface="Manrope"/>
                <a:cs typeface="Manrope"/>
                <a:sym typeface="Manrop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r>
              <a:rPr lang="en-US"/>
              <a:t>Click to edit Master subtitle style</a:t>
            </a:r>
            <a:endParaRPr/>
          </a:p>
        </p:txBody>
      </p:sp>
      <p:sp>
        <p:nvSpPr>
          <p:cNvPr id="353" name="Google Shape;353;p37"/>
          <p:cNvSpPr txBox="1">
            <a:spLocks noGrp="1"/>
          </p:cNvSpPr>
          <p:nvPr>
            <p:ph type="title" idx="8"/>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058984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54"/>
        <p:cNvGrpSpPr/>
        <p:nvPr/>
      </p:nvGrpSpPr>
      <p:grpSpPr>
        <a:xfrm>
          <a:off x="0" y="0"/>
          <a:ext cx="0" cy="0"/>
          <a:chOff x="0" y="0"/>
          <a:chExt cx="0" cy="0"/>
        </a:xfrm>
      </p:grpSpPr>
      <p:sp>
        <p:nvSpPr>
          <p:cNvPr id="355" name="Google Shape;355;p38"/>
          <p:cNvSpPr/>
          <p:nvPr/>
        </p:nvSpPr>
        <p:spPr>
          <a:xfrm rot="3394465" flipH="1">
            <a:off x="7457779" y="28952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56" name="Google Shape;356;p38"/>
          <p:cNvSpPr/>
          <p:nvPr/>
        </p:nvSpPr>
        <p:spPr>
          <a:xfrm rot="-10285603">
            <a:off x="7826029" y="-3889711"/>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57" name="Google Shape;357;p38"/>
          <p:cNvSpPr txBox="1">
            <a:spLocks noGrp="1"/>
          </p:cNvSpPr>
          <p:nvPr>
            <p:ph type="title"/>
          </p:nvPr>
        </p:nvSpPr>
        <p:spPr>
          <a:xfrm flipH="1">
            <a:off x="5324800" y="583600"/>
            <a:ext cx="5881200" cy="8772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58" name="Google Shape;358;p38"/>
          <p:cNvSpPr txBox="1">
            <a:spLocks noGrp="1"/>
          </p:cNvSpPr>
          <p:nvPr>
            <p:ph type="title" idx="2"/>
          </p:nvPr>
        </p:nvSpPr>
        <p:spPr>
          <a:xfrm>
            <a:off x="5542784" y="2948933"/>
            <a:ext cx="1939200" cy="123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59" name="Google Shape;359;p38"/>
          <p:cNvSpPr txBox="1">
            <a:spLocks noGrp="1"/>
          </p:cNvSpPr>
          <p:nvPr>
            <p:ph type="subTitle" idx="1"/>
          </p:nvPr>
        </p:nvSpPr>
        <p:spPr>
          <a:xfrm>
            <a:off x="7952467" y="2948933"/>
            <a:ext cx="3254000" cy="12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360" name="Google Shape;360;p38"/>
          <p:cNvSpPr txBox="1">
            <a:spLocks noGrp="1"/>
          </p:cNvSpPr>
          <p:nvPr>
            <p:ph type="title" idx="3"/>
          </p:nvPr>
        </p:nvSpPr>
        <p:spPr>
          <a:xfrm>
            <a:off x="5542784" y="4620700"/>
            <a:ext cx="1939200" cy="123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61" name="Google Shape;361;p38"/>
          <p:cNvSpPr txBox="1">
            <a:spLocks noGrp="1"/>
          </p:cNvSpPr>
          <p:nvPr>
            <p:ph type="subTitle" idx="4"/>
          </p:nvPr>
        </p:nvSpPr>
        <p:spPr>
          <a:xfrm>
            <a:off x="7952467" y="4620700"/>
            <a:ext cx="3254000" cy="12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2958375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62"/>
        <p:cNvGrpSpPr/>
        <p:nvPr/>
      </p:nvGrpSpPr>
      <p:grpSpPr>
        <a:xfrm>
          <a:off x="0" y="0"/>
          <a:ext cx="0" cy="0"/>
          <a:chOff x="0" y="0"/>
          <a:chExt cx="0" cy="0"/>
        </a:xfrm>
      </p:grpSpPr>
      <p:sp>
        <p:nvSpPr>
          <p:cNvPr id="363" name="Google Shape;363;p39"/>
          <p:cNvSpPr/>
          <p:nvPr/>
        </p:nvSpPr>
        <p:spPr>
          <a:xfrm rot="-4102360">
            <a:off x="5484563" y="6353914"/>
            <a:ext cx="9962104" cy="636232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4" name="Google Shape;364;p39"/>
          <p:cNvSpPr/>
          <p:nvPr/>
        </p:nvSpPr>
        <p:spPr>
          <a:xfrm rot="-813319" flipH="1">
            <a:off x="9390881" y="-2145263"/>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5" name="Google Shape;365;p39"/>
          <p:cNvSpPr/>
          <p:nvPr/>
        </p:nvSpPr>
        <p:spPr>
          <a:xfrm rot="-3394465">
            <a:off x="-5445713" y="44802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6" name="Google Shape;366;p39"/>
          <p:cNvSpPr/>
          <p:nvPr/>
        </p:nvSpPr>
        <p:spPr>
          <a:xfrm rot="10285603" flipH="1">
            <a:off x="-6508918" y="-2011211"/>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7" name="Google Shape;367;p39"/>
          <p:cNvSpPr/>
          <p:nvPr/>
        </p:nvSpPr>
        <p:spPr>
          <a:xfrm rot="6738480" flipH="1">
            <a:off x="7312846" y="1965171"/>
            <a:ext cx="10435015" cy="383722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68" name="Google Shape;368;p39"/>
          <p:cNvSpPr txBox="1">
            <a:spLocks noGrp="1"/>
          </p:cNvSpPr>
          <p:nvPr>
            <p:ph type="title"/>
          </p:nvPr>
        </p:nvSpPr>
        <p:spPr>
          <a:xfrm>
            <a:off x="6177684" y="3590033"/>
            <a:ext cx="23848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69" name="Google Shape;369;p39"/>
          <p:cNvSpPr txBox="1">
            <a:spLocks noGrp="1"/>
          </p:cNvSpPr>
          <p:nvPr>
            <p:ph type="subTitle" idx="1"/>
          </p:nvPr>
        </p:nvSpPr>
        <p:spPr>
          <a:xfrm>
            <a:off x="6177729" y="4165867"/>
            <a:ext cx="2384800" cy="11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370" name="Google Shape;370;p39"/>
          <p:cNvSpPr txBox="1">
            <a:spLocks noGrp="1"/>
          </p:cNvSpPr>
          <p:nvPr>
            <p:ph type="title" idx="2"/>
          </p:nvPr>
        </p:nvSpPr>
        <p:spPr>
          <a:xfrm>
            <a:off x="8726151" y="3590033"/>
            <a:ext cx="23848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71" name="Google Shape;371;p39"/>
          <p:cNvSpPr txBox="1">
            <a:spLocks noGrp="1"/>
          </p:cNvSpPr>
          <p:nvPr>
            <p:ph type="subTitle" idx="3"/>
          </p:nvPr>
        </p:nvSpPr>
        <p:spPr>
          <a:xfrm>
            <a:off x="8726167" y="4165867"/>
            <a:ext cx="2384800" cy="11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372" name="Google Shape;372;p39"/>
          <p:cNvSpPr txBox="1">
            <a:spLocks noGrp="1"/>
          </p:cNvSpPr>
          <p:nvPr>
            <p:ph type="title" idx="4"/>
          </p:nvPr>
        </p:nvSpPr>
        <p:spPr>
          <a:xfrm>
            <a:off x="3629151" y="3590033"/>
            <a:ext cx="23848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r" rtl="0">
              <a:spcBef>
                <a:spcPts val="0"/>
              </a:spcBef>
              <a:spcAft>
                <a:spcPts val="0"/>
              </a:spcAft>
              <a:buSzPts val="2500"/>
              <a:buNone/>
              <a:defRPr sz="3333"/>
            </a:lvl2pPr>
            <a:lvl3pPr lvl="2" algn="r" rtl="0">
              <a:spcBef>
                <a:spcPts val="0"/>
              </a:spcBef>
              <a:spcAft>
                <a:spcPts val="0"/>
              </a:spcAft>
              <a:buSzPts val="2500"/>
              <a:buNone/>
              <a:defRPr sz="3333"/>
            </a:lvl3pPr>
            <a:lvl4pPr lvl="3" algn="r" rtl="0">
              <a:spcBef>
                <a:spcPts val="0"/>
              </a:spcBef>
              <a:spcAft>
                <a:spcPts val="0"/>
              </a:spcAft>
              <a:buSzPts val="2500"/>
              <a:buNone/>
              <a:defRPr sz="3333"/>
            </a:lvl4pPr>
            <a:lvl5pPr lvl="4" algn="r" rtl="0">
              <a:spcBef>
                <a:spcPts val="0"/>
              </a:spcBef>
              <a:spcAft>
                <a:spcPts val="0"/>
              </a:spcAft>
              <a:buSzPts val="2500"/>
              <a:buNone/>
              <a:defRPr sz="3333"/>
            </a:lvl5pPr>
            <a:lvl6pPr lvl="5" algn="r" rtl="0">
              <a:spcBef>
                <a:spcPts val="0"/>
              </a:spcBef>
              <a:spcAft>
                <a:spcPts val="0"/>
              </a:spcAft>
              <a:buSzPts val="2500"/>
              <a:buNone/>
              <a:defRPr sz="3333"/>
            </a:lvl6pPr>
            <a:lvl7pPr lvl="6" algn="r" rtl="0">
              <a:spcBef>
                <a:spcPts val="0"/>
              </a:spcBef>
              <a:spcAft>
                <a:spcPts val="0"/>
              </a:spcAft>
              <a:buSzPts val="2500"/>
              <a:buNone/>
              <a:defRPr sz="3333"/>
            </a:lvl7pPr>
            <a:lvl8pPr lvl="7" algn="r" rtl="0">
              <a:spcBef>
                <a:spcPts val="0"/>
              </a:spcBef>
              <a:spcAft>
                <a:spcPts val="0"/>
              </a:spcAft>
              <a:buSzPts val="2500"/>
              <a:buNone/>
              <a:defRPr sz="3333"/>
            </a:lvl8pPr>
            <a:lvl9pPr lvl="8" algn="r" rtl="0">
              <a:spcBef>
                <a:spcPts val="0"/>
              </a:spcBef>
              <a:spcAft>
                <a:spcPts val="0"/>
              </a:spcAft>
              <a:buSzPts val="2500"/>
              <a:buNone/>
              <a:defRPr sz="3333"/>
            </a:lvl9pPr>
          </a:lstStyle>
          <a:p>
            <a:r>
              <a:rPr lang="en-US"/>
              <a:t>Click to edit Master title style</a:t>
            </a:r>
            <a:endParaRPr/>
          </a:p>
        </p:txBody>
      </p:sp>
      <p:sp>
        <p:nvSpPr>
          <p:cNvPr id="373" name="Google Shape;373;p39"/>
          <p:cNvSpPr txBox="1">
            <a:spLocks noGrp="1"/>
          </p:cNvSpPr>
          <p:nvPr>
            <p:ph type="subTitle" idx="5"/>
          </p:nvPr>
        </p:nvSpPr>
        <p:spPr>
          <a:xfrm>
            <a:off x="3629359" y="4165867"/>
            <a:ext cx="2384800" cy="11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r>
              <a:rPr lang="en-US"/>
              <a:t>Click to edit Master subtitle style</a:t>
            </a:r>
            <a:endParaRPr/>
          </a:p>
        </p:txBody>
      </p:sp>
      <p:sp>
        <p:nvSpPr>
          <p:cNvPr id="374" name="Google Shape;374;p39"/>
          <p:cNvSpPr txBox="1">
            <a:spLocks noGrp="1"/>
          </p:cNvSpPr>
          <p:nvPr>
            <p:ph type="title" idx="6"/>
          </p:nvPr>
        </p:nvSpPr>
        <p:spPr>
          <a:xfrm>
            <a:off x="1080817" y="3590033"/>
            <a:ext cx="23848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r" rtl="0">
              <a:spcBef>
                <a:spcPts val="0"/>
              </a:spcBef>
              <a:spcAft>
                <a:spcPts val="0"/>
              </a:spcAft>
              <a:buSzPts val="2500"/>
              <a:buNone/>
              <a:defRPr sz="3333"/>
            </a:lvl2pPr>
            <a:lvl3pPr lvl="2" algn="r" rtl="0">
              <a:spcBef>
                <a:spcPts val="0"/>
              </a:spcBef>
              <a:spcAft>
                <a:spcPts val="0"/>
              </a:spcAft>
              <a:buSzPts val="2500"/>
              <a:buNone/>
              <a:defRPr sz="3333"/>
            </a:lvl3pPr>
            <a:lvl4pPr lvl="3" algn="r" rtl="0">
              <a:spcBef>
                <a:spcPts val="0"/>
              </a:spcBef>
              <a:spcAft>
                <a:spcPts val="0"/>
              </a:spcAft>
              <a:buSzPts val="2500"/>
              <a:buNone/>
              <a:defRPr sz="3333"/>
            </a:lvl4pPr>
            <a:lvl5pPr lvl="4" algn="r" rtl="0">
              <a:spcBef>
                <a:spcPts val="0"/>
              </a:spcBef>
              <a:spcAft>
                <a:spcPts val="0"/>
              </a:spcAft>
              <a:buSzPts val="2500"/>
              <a:buNone/>
              <a:defRPr sz="3333"/>
            </a:lvl5pPr>
            <a:lvl6pPr lvl="5" algn="r" rtl="0">
              <a:spcBef>
                <a:spcPts val="0"/>
              </a:spcBef>
              <a:spcAft>
                <a:spcPts val="0"/>
              </a:spcAft>
              <a:buSzPts val="2500"/>
              <a:buNone/>
              <a:defRPr sz="3333"/>
            </a:lvl6pPr>
            <a:lvl7pPr lvl="6" algn="r" rtl="0">
              <a:spcBef>
                <a:spcPts val="0"/>
              </a:spcBef>
              <a:spcAft>
                <a:spcPts val="0"/>
              </a:spcAft>
              <a:buSzPts val="2500"/>
              <a:buNone/>
              <a:defRPr sz="3333"/>
            </a:lvl7pPr>
            <a:lvl8pPr lvl="7" algn="r" rtl="0">
              <a:spcBef>
                <a:spcPts val="0"/>
              </a:spcBef>
              <a:spcAft>
                <a:spcPts val="0"/>
              </a:spcAft>
              <a:buSzPts val="2500"/>
              <a:buNone/>
              <a:defRPr sz="3333"/>
            </a:lvl8pPr>
            <a:lvl9pPr lvl="8" algn="r" rtl="0">
              <a:spcBef>
                <a:spcPts val="0"/>
              </a:spcBef>
              <a:spcAft>
                <a:spcPts val="0"/>
              </a:spcAft>
              <a:buSzPts val="2500"/>
              <a:buNone/>
              <a:defRPr sz="3333"/>
            </a:lvl9pPr>
          </a:lstStyle>
          <a:p>
            <a:r>
              <a:rPr lang="en-US"/>
              <a:t>Click to edit Master title style</a:t>
            </a:r>
            <a:endParaRPr/>
          </a:p>
        </p:txBody>
      </p:sp>
      <p:sp>
        <p:nvSpPr>
          <p:cNvPr id="375" name="Google Shape;375;p39"/>
          <p:cNvSpPr txBox="1">
            <a:spLocks noGrp="1"/>
          </p:cNvSpPr>
          <p:nvPr>
            <p:ph type="subTitle" idx="7"/>
          </p:nvPr>
        </p:nvSpPr>
        <p:spPr>
          <a:xfrm>
            <a:off x="1081000" y="4165867"/>
            <a:ext cx="2384800" cy="112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r>
              <a:rPr lang="en-US"/>
              <a:t>Click to edit Master subtitle style</a:t>
            </a:r>
            <a:endParaRPr/>
          </a:p>
        </p:txBody>
      </p:sp>
      <p:sp>
        <p:nvSpPr>
          <p:cNvPr id="376" name="Google Shape;376;p39"/>
          <p:cNvSpPr txBox="1">
            <a:spLocks noGrp="1"/>
          </p:cNvSpPr>
          <p:nvPr>
            <p:ph type="title" idx="8"/>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631685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77"/>
        <p:cNvGrpSpPr/>
        <p:nvPr/>
      </p:nvGrpSpPr>
      <p:grpSpPr>
        <a:xfrm>
          <a:off x="0" y="0"/>
          <a:ext cx="0" cy="0"/>
          <a:chOff x="0" y="0"/>
          <a:chExt cx="0" cy="0"/>
        </a:xfrm>
      </p:grpSpPr>
      <p:sp>
        <p:nvSpPr>
          <p:cNvPr id="378" name="Google Shape;378;p40"/>
          <p:cNvSpPr/>
          <p:nvPr/>
        </p:nvSpPr>
        <p:spPr>
          <a:xfrm rot="-10285629">
            <a:off x="8076699" y="-2832497"/>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79" name="Google Shape;379;p40"/>
          <p:cNvSpPr/>
          <p:nvPr/>
        </p:nvSpPr>
        <p:spPr>
          <a:xfrm flipH="1">
            <a:off x="10589338" y="1339984"/>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0" name="Google Shape;380;p40"/>
          <p:cNvSpPr/>
          <p:nvPr/>
        </p:nvSpPr>
        <p:spPr>
          <a:xfrm rot="2839443">
            <a:off x="-411223" y="3256046"/>
            <a:ext cx="8536188" cy="7585575"/>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1" name="Google Shape;381;p40"/>
          <p:cNvSpPr/>
          <p:nvPr/>
        </p:nvSpPr>
        <p:spPr>
          <a:xfrm rot="9405665">
            <a:off x="-6715187" y="2576109"/>
            <a:ext cx="9746869" cy="9133113"/>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2" name="Google Shape;382;p40"/>
          <p:cNvSpPr/>
          <p:nvPr/>
        </p:nvSpPr>
        <p:spPr>
          <a:xfrm rot="-1478505">
            <a:off x="-580319" y="-3073214"/>
            <a:ext cx="10434848" cy="383716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3" name="Google Shape;383;p40"/>
          <p:cNvSpPr/>
          <p:nvPr/>
        </p:nvSpPr>
        <p:spPr>
          <a:xfrm rot="9555841" flipH="1">
            <a:off x="10723003" y="2411342"/>
            <a:ext cx="10934589" cy="402092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4" name="Google Shape;384;p40"/>
          <p:cNvSpPr txBox="1">
            <a:spLocks noGrp="1"/>
          </p:cNvSpPr>
          <p:nvPr>
            <p:ph type="title"/>
          </p:nvPr>
        </p:nvSpPr>
        <p:spPr>
          <a:xfrm>
            <a:off x="1954167" y="2169900"/>
            <a:ext cx="3662000" cy="61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85" name="Google Shape;385;p40"/>
          <p:cNvSpPr txBox="1">
            <a:spLocks noGrp="1"/>
          </p:cNvSpPr>
          <p:nvPr>
            <p:ph type="subTitle" idx="1"/>
          </p:nvPr>
        </p:nvSpPr>
        <p:spPr>
          <a:xfrm>
            <a:off x="1954233" y="2783467"/>
            <a:ext cx="3662000" cy="61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386" name="Google Shape;386;p40"/>
          <p:cNvSpPr txBox="1">
            <a:spLocks noGrp="1"/>
          </p:cNvSpPr>
          <p:nvPr>
            <p:ph type="title" idx="2"/>
          </p:nvPr>
        </p:nvSpPr>
        <p:spPr>
          <a:xfrm>
            <a:off x="1954167" y="3553933"/>
            <a:ext cx="3662000" cy="61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87" name="Google Shape;387;p40"/>
          <p:cNvSpPr txBox="1">
            <a:spLocks noGrp="1"/>
          </p:cNvSpPr>
          <p:nvPr>
            <p:ph type="subTitle" idx="3"/>
          </p:nvPr>
        </p:nvSpPr>
        <p:spPr>
          <a:xfrm>
            <a:off x="1954233" y="4166167"/>
            <a:ext cx="3662000" cy="61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388" name="Google Shape;388;p40"/>
          <p:cNvSpPr txBox="1">
            <a:spLocks noGrp="1"/>
          </p:cNvSpPr>
          <p:nvPr>
            <p:ph type="title" idx="4"/>
          </p:nvPr>
        </p:nvSpPr>
        <p:spPr>
          <a:xfrm>
            <a:off x="1954167" y="4937967"/>
            <a:ext cx="3662000" cy="61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89" name="Google Shape;389;p40"/>
          <p:cNvSpPr txBox="1">
            <a:spLocks noGrp="1"/>
          </p:cNvSpPr>
          <p:nvPr>
            <p:ph type="subTitle" idx="5"/>
          </p:nvPr>
        </p:nvSpPr>
        <p:spPr>
          <a:xfrm>
            <a:off x="1954233" y="5550200"/>
            <a:ext cx="3662000" cy="61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390" name="Google Shape;390;p40"/>
          <p:cNvSpPr txBox="1">
            <a:spLocks noGrp="1"/>
          </p:cNvSpPr>
          <p:nvPr>
            <p:ph type="title" idx="6"/>
          </p:nvPr>
        </p:nvSpPr>
        <p:spPr>
          <a:xfrm>
            <a:off x="7131800" y="2169900"/>
            <a:ext cx="3662000" cy="61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91" name="Google Shape;391;p40"/>
          <p:cNvSpPr txBox="1">
            <a:spLocks noGrp="1"/>
          </p:cNvSpPr>
          <p:nvPr>
            <p:ph type="subTitle" idx="7"/>
          </p:nvPr>
        </p:nvSpPr>
        <p:spPr>
          <a:xfrm>
            <a:off x="7131867" y="2783467"/>
            <a:ext cx="3662000" cy="61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392" name="Google Shape;392;p40"/>
          <p:cNvSpPr txBox="1">
            <a:spLocks noGrp="1"/>
          </p:cNvSpPr>
          <p:nvPr>
            <p:ph type="title" idx="8"/>
          </p:nvPr>
        </p:nvSpPr>
        <p:spPr>
          <a:xfrm>
            <a:off x="7131800" y="3553933"/>
            <a:ext cx="3662000" cy="61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93" name="Google Shape;393;p40"/>
          <p:cNvSpPr txBox="1">
            <a:spLocks noGrp="1"/>
          </p:cNvSpPr>
          <p:nvPr>
            <p:ph type="subTitle" idx="9"/>
          </p:nvPr>
        </p:nvSpPr>
        <p:spPr>
          <a:xfrm>
            <a:off x="7131867" y="4166167"/>
            <a:ext cx="3662000" cy="61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394" name="Google Shape;394;p40"/>
          <p:cNvSpPr txBox="1">
            <a:spLocks noGrp="1"/>
          </p:cNvSpPr>
          <p:nvPr>
            <p:ph type="title" idx="13"/>
          </p:nvPr>
        </p:nvSpPr>
        <p:spPr>
          <a:xfrm>
            <a:off x="7131800" y="4937967"/>
            <a:ext cx="3662000" cy="613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395" name="Google Shape;395;p40"/>
          <p:cNvSpPr txBox="1">
            <a:spLocks noGrp="1"/>
          </p:cNvSpPr>
          <p:nvPr>
            <p:ph type="subTitle" idx="14"/>
          </p:nvPr>
        </p:nvSpPr>
        <p:spPr>
          <a:xfrm>
            <a:off x="7131867" y="5550200"/>
            <a:ext cx="3662000" cy="61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396" name="Google Shape;396;p40"/>
          <p:cNvSpPr txBox="1">
            <a:spLocks noGrp="1"/>
          </p:cNvSpPr>
          <p:nvPr>
            <p:ph type="title" idx="15"/>
          </p:nvPr>
        </p:nvSpPr>
        <p:spPr>
          <a:xfrm>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50082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7"/>
        <p:cNvGrpSpPr/>
        <p:nvPr/>
      </p:nvGrpSpPr>
      <p:grpSpPr>
        <a:xfrm>
          <a:off x="0" y="0"/>
          <a:ext cx="0" cy="0"/>
          <a:chOff x="0" y="0"/>
          <a:chExt cx="0" cy="0"/>
        </a:xfrm>
      </p:grpSpPr>
      <p:sp>
        <p:nvSpPr>
          <p:cNvPr id="38" name="Google Shape;38;p5"/>
          <p:cNvSpPr/>
          <p:nvPr/>
        </p:nvSpPr>
        <p:spPr>
          <a:xfrm>
            <a:off x="-6037807" y="1339984"/>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9" name="Google Shape;39;p5"/>
          <p:cNvSpPr/>
          <p:nvPr/>
        </p:nvSpPr>
        <p:spPr>
          <a:xfrm rot="-9405665" flipH="1">
            <a:off x="9128108" y="1708209"/>
            <a:ext cx="9746869" cy="9133113"/>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0" name="Google Shape;40;p5"/>
          <p:cNvSpPr/>
          <p:nvPr/>
        </p:nvSpPr>
        <p:spPr>
          <a:xfrm rot="1478505" flipH="1">
            <a:off x="4946044" y="-1333381"/>
            <a:ext cx="10434848" cy="383716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1" name="Google Shape;41;p5"/>
          <p:cNvSpPr txBox="1">
            <a:spLocks noGrp="1"/>
          </p:cNvSpPr>
          <p:nvPr>
            <p:ph type="title"/>
          </p:nvPr>
        </p:nvSpPr>
        <p:spPr>
          <a:xfrm flipH="1">
            <a:off x="960000" y="585216"/>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2" name="Google Shape;42;p5"/>
          <p:cNvSpPr txBox="1">
            <a:spLocks noGrp="1"/>
          </p:cNvSpPr>
          <p:nvPr>
            <p:ph type="title" idx="2"/>
          </p:nvPr>
        </p:nvSpPr>
        <p:spPr>
          <a:xfrm>
            <a:off x="6386567" y="4495368"/>
            <a:ext cx="31004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3" name="Google Shape;43;p5"/>
          <p:cNvSpPr txBox="1">
            <a:spLocks noGrp="1"/>
          </p:cNvSpPr>
          <p:nvPr>
            <p:ph type="subTitle" idx="1"/>
          </p:nvPr>
        </p:nvSpPr>
        <p:spPr>
          <a:xfrm>
            <a:off x="6386600" y="5172801"/>
            <a:ext cx="3100400" cy="8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4" name="Google Shape;44;p5"/>
          <p:cNvSpPr txBox="1">
            <a:spLocks noGrp="1"/>
          </p:cNvSpPr>
          <p:nvPr>
            <p:ph type="title" idx="3"/>
          </p:nvPr>
        </p:nvSpPr>
        <p:spPr>
          <a:xfrm>
            <a:off x="2705000" y="4495368"/>
            <a:ext cx="31004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5" name="Google Shape;45;p5"/>
          <p:cNvSpPr txBox="1">
            <a:spLocks noGrp="1"/>
          </p:cNvSpPr>
          <p:nvPr>
            <p:ph type="subTitle" idx="4"/>
          </p:nvPr>
        </p:nvSpPr>
        <p:spPr>
          <a:xfrm>
            <a:off x="2705033" y="5172801"/>
            <a:ext cx="3100400" cy="83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6" name="Google Shape;46;p5"/>
          <p:cNvSpPr/>
          <p:nvPr/>
        </p:nvSpPr>
        <p:spPr>
          <a:xfrm rot="9524149" flipH="1">
            <a:off x="-8879229" y="-3900402"/>
            <a:ext cx="12628759" cy="8065396"/>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7" name="Google Shape;47;p5"/>
          <p:cNvSpPr/>
          <p:nvPr/>
        </p:nvSpPr>
        <p:spPr>
          <a:xfrm rot="-9555841">
            <a:off x="-9047697" y="2411342"/>
            <a:ext cx="10934589" cy="402092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521276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397"/>
        <p:cNvGrpSpPr/>
        <p:nvPr/>
      </p:nvGrpSpPr>
      <p:grpSpPr>
        <a:xfrm>
          <a:off x="0" y="0"/>
          <a:ext cx="0" cy="0"/>
          <a:chOff x="0" y="0"/>
          <a:chExt cx="0" cy="0"/>
        </a:xfrm>
      </p:grpSpPr>
      <p:sp>
        <p:nvSpPr>
          <p:cNvPr id="398" name="Google Shape;398;p41"/>
          <p:cNvSpPr/>
          <p:nvPr/>
        </p:nvSpPr>
        <p:spPr>
          <a:xfrm rot="9339447" flipH="1">
            <a:off x="-6876941" y="2926827"/>
            <a:ext cx="9962073" cy="636230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99" name="Google Shape;399;p41"/>
          <p:cNvSpPr/>
          <p:nvPr/>
        </p:nvSpPr>
        <p:spPr>
          <a:xfrm rot="-10285603">
            <a:off x="9533762" y="-3021844"/>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00" name="Google Shape;400;p41"/>
          <p:cNvSpPr/>
          <p:nvPr/>
        </p:nvSpPr>
        <p:spPr>
          <a:xfrm rot="649785">
            <a:off x="9130704" y="-325366"/>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01" name="Google Shape;401;p41"/>
          <p:cNvSpPr/>
          <p:nvPr/>
        </p:nvSpPr>
        <p:spPr>
          <a:xfrm rot="813319">
            <a:off x="-5732535" y="-6290030"/>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02" name="Google Shape;402;p41"/>
          <p:cNvSpPr/>
          <p:nvPr/>
        </p:nvSpPr>
        <p:spPr>
          <a:xfrm rot="9089871">
            <a:off x="9399935" y="2525041"/>
            <a:ext cx="10434933" cy="383719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03" name="Google Shape;403;p41"/>
          <p:cNvSpPr/>
          <p:nvPr/>
        </p:nvSpPr>
        <p:spPr>
          <a:xfrm rot="-576017">
            <a:off x="-6434039" y="-896366"/>
            <a:ext cx="10434765" cy="383713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04" name="Google Shape;404;p41"/>
          <p:cNvSpPr txBox="1">
            <a:spLocks noGrp="1"/>
          </p:cNvSpPr>
          <p:nvPr>
            <p:ph type="title"/>
          </p:nvPr>
        </p:nvSpPr>
        <p:spPr>
          <a:xfrm>
            <a:off x="961435" y="2576300"/>
            <a:ext cx="2969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05" name="Google Shape;405;p41"/>
          <p:cNvSpPr txBox="1">
            <a:spLocks noGrp="1"/>
          </p:cNvSpPr>
          <p:nvPr>
            <p:ph type="subTitle" idx="1"/>
          </p:nvPr>
        </p:nvSpPr>
        <p:spPr>
          <a:xfrm>
            <a:off x="961500" y="3050533"/>
            <a:ext cx="2969600" cy="8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06" name="Google Shape;406;p41"/>
          <p:cNvSpPr txBox="1">
            <a:spLocks noGrp="1"/>
          </p:cNvSpPr>
          <p:nvPr>
            <p:ph type="title" idx="2"/>
          </p:nvPr>
        </p:nvSpPr>
        <p:spPr>
          <a:xfrm>
            <a:off x="961435" y="5121367"/>
            <a:ext cx="2969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07" name="Google Shape;407;p41"/>
          <p:cNvSpPr txBox="1">
            <a:spLocks noGrp="1"/>
          </p:cNvSpPr>
          <p:nvPr>
            <p:ph type="subTitle" idx="3"/>
          </p:nvPr>
        </p:nvSpPr>
        <p:spPr>
          <a:xfrm>
            <a:off x="961467" y="5595600"/>
            <a:ext cx="2969600" cy="8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08" name="Google Shape;408;p41"/>
          <p:cNvSpPr txBox="1">
            <a:spLocks noGrp="1"/>
          </p:cNvSpPr>
          <p:nvPr>
            <p:ph type="title" idx="4"/>
          </p:nvPr>
        </p:nvSpPr>
        <p:spPr>
          <a:xfrm>
            <a:off x="4611168" y="2576300"/>
            <a:ext cx="2969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09" name="Google Shape;409;p41"/>
          <p:cNvSpPr txBox="1">
            <a:spLocks noGrp="1"/>
          </p:cNvSpPr>
          <p:nvPr>
            <p:ph type="subTitle" idx="5"/>
          </p:nvPr>
        </p:nvSpPr>
        <p:spPr>
          <a:xfrm>
            <a:off x="4611233" y="3050533"/>
            <a:ext cx="2969600" cy="8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10" name="Google Shape;410;p41"/>
          <p:cNvSpPr txBox="1">
            <a:spLocks noGrp="1"/>
          </p:cNvSpPr>
          <p:nvPr>
            <p:ph type="title" idx="6"/>
          </p:nvPr>
        </p:nvSpPr>
        <p:spPr>
          <a:xfrm>
            <a:off x="4611168" y="5121367"/>
            <a:ext cx="2969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11" name="Google Shape;411;p41"/>
          <p:cNvSpPr txBox="1">
            <a:spLocks noGrp="1"/>
          </p:cNvSpPr>
          <p:nvPr>
            <p:ph type="subTitle" idx="7"/>
          </p:nvPr>
        </p:nvSpPr>
        <p:spPr>
          <a:xfrm>
            <a:off x="4611200" y="5595600"/>
            <a:ext cx="2969600" cy="8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12" name="Google Shape;412;p41"/>
          <p:cNvSpPr txBox="1">
            <a:spLocks noGrp="1"/>
          </p:cNvSpPr>
          <p:nvPr>
            <p:ph type="title" idx="8"/>
          </p:nvPr>
        </p:nvSpPr>
        <p:spPr>
          <a:xfrm>
            <a:off x="8260968" y="2576300"/>
            <a:ext cx="2969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13" name="Google Shape;413;p41"/>
          <p:cNvSpPr txBox="1">
            <a:spLocks noGrp="1"/>
          </p:cNvSpPr>
          <p:nvPr>
            <p:ph type="subTitle" idx="9"/>
          </p:nvPr>
        </p:nvSpPr>
        <p:spPr>
          <a:xfrm>
            <a:off x="8261033" y="3050533"/>
            <a:ext cx="2969600" cy="8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14" name="Google Shape;414;p41"/>
          <p:cNvSpPr txBox="1">
            <a:spLocks noGrp="1"/>
          </p:cNvSpPr>
          <p:nvPr>
            <p:ph type="title" idx="13"/>
          </p:nvPr>
        </p:nvSpPr>
        <p:spPr>
          <a:xfrm>
            <a:off x="8260968" y="5121367"/>
            <a:ext cx="2969600" cy="650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15" name="Google Shape;415;p41"/>
          <p:cNvSpPr txBox="1">
            <a:spLocks noGrp="1"/>
          </p:cNvSpPr>
          <p:nvPr>
            <p:ph type="subTitle" idx="14"/>
          </p:nvPr>
        </p:nvSpPr>
        <p:spPr>
          <a:xfrm>
            <a:off x="8261000" y="5595600"/>
            <a:ext cx="2969600" cy="8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16" name="Google Shape;416;p41"/>
          <p:cNvSpPr txBox="1">
            <a:spLocks noGrp="1"/>
          </p:cNvSpPr>
          <p:nvPr>
            <p:ph type="title" idx="15"/>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3440119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417"/>
        <p:cNvGrpSpPr/>
        <p:nvPr/>
      </p:nvGrpSpPr>
      <p:grpSpPr>
        <a:xfrm>
          <a:off x="0" y="0"/>
          <a:ext cx="0" cy="0"/>
          <a:chOff x="0" y="0"/>
          <a:chExt cx="0" cy="0"/>
        </a:xfrm>
      </p:grpSpPr>
      <p:sp>
        <p:nvSpPr>
          <p:cNvPr id="418" name="Google Shape;418;p42"/>
          <p:cNvSpPr/>
          <p:nvPr/>
        </p:nvSpPr>
        <p:spPr>
          <a:xfrm rot="-9339447">
            <a:off x="9129390" y="3960560"/>
            <a:ext cx="9962073" cy="636230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19" name="Google Shape;419;p42"/>
          <p:cNvSpPr/>
          <p:nvPr/>
        </p:nvSpPr>
        <p:spPr>
          <a:xfrm rot="10285603" flipH="1">
            <a:off x="-7036953" y="-3285477"/>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20" name="Google Shape;420;p42"/>
          <p:cNvSpPr/>
          <p:nvPr/>
        </p:nvSpPr>
        <p:spPr>
          <a:xfrm rot="-649785" flipH="1">
            <a:off x="-5452211" y="1408067"/>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21" name="Google Shape;421;p42"/>
          <p:cNvSpPr/>
          <p:nvPr/>
        </p:nvSpPr>
        <p:spPr>
          <a:xfrm rot="-813319" flipH="1">
            <a:off x="10260813" y="-4696230"/>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22" name="Google Shape;422;p42"/>
          <p:cNvSpPr/>
          <p:nvPr/>
        </p:nvSpPr>
        <p:spPr>
          <a:xfrm rot="-9089871" flipH="1">
            <a:off x="-7462180" y="2525041"/>
            <a:ext cx="10434933" cy="383719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23" name="Google Shape;423;p42"/>
          <p:cNvSpPr/>
          <p:nvPr/>
        </p:nvSpPr>
        <p:spPr>
          <a:xfrm rot="1476017" flipH="1">
            <a:off x="9083165" y="1034036"/>
            <a:ext cx="10434761" cy="383713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24" name="Google Shape;424;p42"/>
          <p:cNvSpPr txBox="1">
            <a:spLocks noGrp="1"/>
          </p:cNvSpPr>
          <p:nvPr>
            <p:ph type="title"/>
          </p:nvPr>
        </p:nvSpPr>
        <p:spPr>
          <a:xfrm>
            <a:off x="1657184" y="2576300"/>
            <a:ext cx="24996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25" name="Google Shape;425;p42"/>
          <p:cNvSpPr txBox="1">
            <a:spLocks noGrp="1"/>
          </p:cNvSpPr>
          <p:nvPr>
            <p:ph type="subTitle" idx="1"/>
          </p:nvPr>
        </p:nvSpPr>
        <p:spPr>
          <a:xfrm>
            <a:off x="1657240" y="3050533"/>
            <a:ext cx="2499600" cy="88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26" name="Google Shape;426;p42"/>
          <p:cNvSpPr txBox="1">
            <a:spLocks noGrp="1"/>
          </p:cNvSpPr>
          <p:nvPr>
            <p:ph type="title" idx="2"/>
          </p:nvPr>
        </p:nvSpPr>
        <p:spPr>
          <a:xfrm>
            <a:off x="1657185" y="4784768"/>
            <a:ext cx="24996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27" name="Google Shape;427;p42"/>
          <p:cNvSpPr txBox="1">
            <a:spLocks noGrp="1"/>
          </p:cNvSpPr>
          <p:nvPr>
            <p:ph type="subTitle" idx="3"/>
          </p:nvPr>
        </p:nvSpPr>
        <p:spPr>
          <a:xfrm>
            <a:off x="1657212" y="5259001"/>
            <a:ext cx="2499600" cy="88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28" name="Google Shape;428;p42"/>
          <p:cNvSpPr txBox="1">
            <a:spLocks noGrp="1"/>
          </p:cNvSpPr>
          <p:nvPr>
            <p:ph type="title" idx="4"/>
          </p:nvPr>
        </p:nvSpPr>
        <p:spPr>
          <a:xfrm>
            <a:off x="5297551" y="2576300"/>
            <a:ext cx="24996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29" name="Google Shape;429;p42"/>
          <p:cNvSpPr txBox="1">
            <a:spLocks noGrp="1"/>
          </p:cNvSpPr>
          <p:nvPr>
            <p:ph type="subTitle" idx="5"/>
          </p:nvPr>
        </p:nvSpPr>
        <p:spPr>
          <a:xfrm>
            <a:off x="5297607" y="3050533"/>
            <a:ext cx="2499600" cy="88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30" name="Google Shape;430;p42"/>
          <p:cNvSpPr txBox="1">
            <a:spLocks noGrp="1"/>
          </p:cNvSpPr>
          <p:nvPr>
            <p:ph type="title" idx="6"/>
          </p:nvPr>
        </p:nvSpPr>
        <p:spPr>
          <a:xfrm>
            <a:off x="5297552" y="4784768"/>
            <a:ext cx="24996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31" name="Google Shape;431;p42"/>
          <p:cNvSpPr txBox="1">
            <a:spLocks noGrp="1"/>
          </p:cNvSpPr>
          <p:nvPr>
            <p:ph type="subTitle" idx="7"/>
          </p:nvPr>
        </p:nvSpPr>
        <p:spPr>
          <a:xfrm>
            <a:off x="5297579" y="5259001"/>
            <a:ext cx="2499600" cy="88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32" name="Google Shape;432;p42"/>
          <p:cNvSpPr txBox="1">
            <a:spLocks noGrp="1"/>
          </p:cNvSpPr>
          <p:nvPr>
            <p:ph type="title" idx="8"/>
          </p:nvPr>
        </p:nvSpPr>
        <p:spPr>
          <a:xfrm>
            <a:off x="8937985" y="2576300"/>
            <a:ext cx="24996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33" name="Google Shape;433;p42"/>
          <p:cNvSpPr txBox="1">
            <a:spLocks noGrp="1"/>
          </p:cNvSpPr>
          <p:nvPr>
            <p:ph type="subTitle" idx="9"/>
          </p:nvPr>
        </p:nvSpPr>
        <p:spPr>
          <a:xfrm>
            <a:off x="8938040" y="3050533"/>
            <a:ext cx="2499600" cy="88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34" name="Google Shape;434;p42"/>
          <p:cNvSpPr txBox="1">
            <a:spLocks noGrp="1"/>
          </p:cNvSpPr>
          <p:nvPr>
            <p:ph type="title" idx="13"/>
          </p:nvPr>
        </p:nvSpPr>
        <p:spPr>
          <a:xfrm>
            <a:off x="8937985" y="4784768"/>
            <a:ext cx="2499600" cy="650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a:latin typeface="Kulim Park"/>
                <a:ea typeface="Kulim Park"/>
                <a:cs typeface="Kulim Park"/>
                <a:sym typeface="Kulim Park"/>
              </a:defRPr>
            </a:lvl1pPr>
            <a:lvl2pPr lvl="1" rtl="0">
              <a:spcBef>
                <a:spcPts val="0"/>
              </a:spcBef>
              <a:spcAft>
                <a:spcPts val="0"/>
              </a:spcAft>
              <a:buSzPts val="2500"/>
              <a:buNone/>
              <a:defRPr sz="3333"/>
            </a:lvl2pPr>
            <a:lvl3pPr lvl="2" rtl="0">
              <a:spcBef>
                <a:spcPts val="0"/>
              </a:spcBef>
              <a:spcAft>
                <a:spcPts val="0"/>
              </a:spcAft>
              <a:buSzPts val="2500"/>
              <a:buNone/>
              <a:defRPr sz="3333"/>
            </a:lvl3pPr>
            <a:lvl4pPr lvl="3" rtl="0">
              <a:spcBef>
                <a:spcPts val="0"/>
              </a:spcBef>
              <a:spcAft>
                <a:spcPts val="0"/>
              </a:spcAft>
              <a:buSzPts val="2500"/>
              <a:buNone/>
              <a:defRPr sz="3333"/>
            </a:lvl4pPr>
            <a:lvl5pPr lvl="4" rtl="0">
              <a:spcBef>
                <a:spcPts val="0"/>
              </a:spcBef>
              <a:spcAft>
                <a:spcPts val="0"/>
              </a:spcAft>
              <a:buSzPts val="2500"/>
              <a:buNone/>
              <a:defRPr sz="3333"/>
            </a:lvl5pPr>
            <a:lvl6pPr lvl="5" rtl="0">
              <a:spcBef>
                <a:spcPts val="0"/>
              </a:spcBef>
              <a:spcAft>
                <a:spcPts val="0"/>
              </a:spcAft>
              <a:buSzPts val="2500"/>
              <a:buNone/>
              <a:defRPr sz="3333"/>
            </a:lvl6pPr>
            <a:lvl7pPr lvl="6" rtl="0">
              <a:spcBef>
                <a:spcPts val="0"/>
              </a:spcBef>
              <a:spcAft>
                <a:spcPts val="0"/>
              </a:spcAft>
              <a:buSzPts val="2500"/>
              <a:buNone/>
              <a:defRPr sz="3333"/>
            </a:lvl7pPr>
            <a:lvl8pPr lvl="7" rtl="0">
              <a:spcBef>
                <a:spcPts val="0"/>
              </a:spcBef>
              <a:spcAft>
                <a:spcPts val="0"/>
              </a:spcAft>
              <a:buSzPts val="2500"/>
              <a:buNone/>
              <a:defRPr sz="3333"/>
            </a:lvl8pPr>
            <a:lvl9pPr lvl="8" rtl="0">
              <a:spcBef>
                <a:spcPts val="0"/>
              </a:spcBef>
              <a:spcAft>
                <a:spcPts val="0"/>
              </a:spcAft>
              <a:buSzPts val="2500"/>
              <a:buNone/>
              <a:defRPr sz="3333"/>
            </a:lvl9pPr>
          </a:lstStyle>
          <a:p>
            <a:r>
              <a:rPr lang="en-US"/>
              <a:t>Click to edit Master title style</a:t>
            </a:r>
            <a:endParaRPr/>
          </a:p>
        </p:txBody>
      </p:sp>
      <p:sp>
        <p:nvSpPr>
          <p:cNvPr id="435" name="Google Shape;435;p42"/>
          <p:cNvSpPr txBox="1">
            <a:spLocks noGrp="1"/>
          </p:cNvSpPr>
          <p:nvPr>
            <p:ph type="subTitle" idx="14"/>
          </p:nvPr>
        </p:nvSpPr>
        <p:spPr>
          <a:xfrm>
            <a:off x="8938012" y="5259001"/>
            <a:ext cx="2499600" cy="88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r>
              <a:rPr lang="en-US"/>
              <a:t>Click to edit Master subtitle style</a:t>
            </a:r>
            <a:endParaRPr/>
          </a:p>
        </p:txBody>
      </p:sp>
      <p:sp>
        <p:nvSpPr>
          <p:cNvPr id="436" name="Google Shape;436;p42"/>
          <p:cNvSpPr txBox="1">
            <a:spLocks noGrp="1"/>
          </p:cNvSpPr>
          <p:nvPr>
            <p:ph type="title" idx="15"/>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5052162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37"/>
        <p:cNvGrpSpPr/>
        <p:nvPr/>
      </p:nvGrpSpPr>
      <p:grpSpPr>
        <a:xfrm>
          <a:off x="0" y="0"/>
          <a:ext cx="0" cy="0"/>
          <a:chOff x="0" y="0"/>
          <a:chExt cx="0" cy="0"/>
        </a:xfrm>
      </p:grpSpPr>
      <p:sp>
        <p:nvSpPr>
          <p:cNvPr id="438" name="Google Shape;438;p43"/>
          <p:cNvSpPr/>
          <p:nvPr/>
        </p:nvSpPr>
        <p:spPr>
          <a:xfrm rot="813319">
            <a:off x="-3303669" y="-40990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39" name="Google Shape;439;p43"/>
          <p:cNvSpPr/>
          <p:nvPr/>
        </p:nvSpPr>
        <p:spPr>
          <a:xfrm rot="3394465" flipH="1">
            <a:off x="4102780" y="45776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40" name="Google Shape;440;p43"/>
          <p:cNvSpPr/>
          <p:nvPr/>
        </p:nvSpPr>
        <p:spPr>
          <a:xfrm>
            <a:off x="7086903" y="-1657996"/>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41" name="Google Shape;441;p43"/>
          <p:cNvSpPr/>
          <p:nvPr/>
        </p:nvSpPr>
        <p:spPr>
          <a:xfrm rot="3406877">
            <a:off x="4130747" y="-42834"/>
            <a:ext cx="10434787" cy="383714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42" name="Google Shape;442;p43"/>
          <p:cNvSpPr/>
          <p:nvPr/>
        </p:nvSpPr>
        <p:spPr>
          <a:xfrm rot="-649760" flipH="1">
            <a:off x="9433523" y="-951011"/>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43" name="Google Shape;443;p43"/>
          <p:cNvSpPr/>
          <p:nvPr/>
        </p:nvSpPr>
        <p:spPr>
          <a:xfrm rot="-10285603">
            <a:off x="-6269205" y="3852923"/>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44" name="Google Shape;444;p43"/>
          <p:cNvSpPr txBox="1">
            <a:spLocks noGrp="1"/>
          </p:cNvSpPr>
          <p:nvPr>
            <p:ph type="title" hasCustomPrompt="1"/>
          </p:nvPr>
        </p:nvSpPr>
        <p:spPr>
          <a:xfrm>
            <a:off x="964400" y="1002633"/>
            <a:ext cx="6262400" cy="1764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6000"/>
              <a:buNone/>
              <a:defRPr sz="9733"/>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445" name="Google Shape;445;p43"/>
          <p:cNvSpPr txBox="1">
            <a:spLocks noGrp="1"/>
          </p:cNvSpPr>
          <p:nvPr>
            <p:ph type="subTitle" idx="1"/>
          </p:nvPr>
        </p:nvSpPr>
        <p:spPr>
          <a:xfrm>
            <a:off x="964400" y="2717569"/>
            <a:ext cx="6262400" cy="6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a:r>
              <a:rPr lang="en-US"/>
              <a:t>Click to edit Master subtitle style</a:t>
            </a:r>
            <a:endParaRPr/>
          </a:p>
        </p:txBody>
      </p:sp>
      <p:sp>
        <p:nvSpPr>
          <p:cNvPr id="446" name="Google Shape;446;p43"/>
          <p:cNvSpPr txBox="1">
            <a:spLocks noGrp="1"/>
          </p:cNvSpPr>
          <p:nvPr>
            <p:ph type="title" idx="2" hasCustomPrompt="1"/>
          </p:nvPr>
        </p:nvSpPr>
        <p:spPr>
          <a:xfrm>
            <a:off x="964400" y="3465100"/>
            <a:ext cx="6262400" cy="1764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6000"/>
              <a:buNone/>
              <a:defRPr sz="9733"/>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447" name="Google Shape;447;p43"/>
          <p:cNvSpPr txBox="1">
            <a:spLocks noGrp="1"/>
          </p:cNvSpPr>
          <p:nvPr>
            <p:ph type="subTitle" idx="3"/>
          </p:nvPr>
        </p:nvSpPr>
        <p:spPr>
          <a:xfrm>
            <a:off x="964400" y="5186571"/>
            <a:ext cx="6262400" cy="6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a:r>
              <a:rPr lang="en-US"/>
              <a:t>Click to edit Master subtitle style</a:t>
            </a:r>
            <a:endParaRPr/>
          </a:p>
        </p:txBody>
      </p:sp>
    </p:spTree>
    <p:extLst>
      <p:ext uri="{BB962C8B-B14F-4D97-AF65-F5344CB8AC3E}">
        <p14:creationId xmlns:p14="http://schemas.microsoft.com/office/powerpoint/2010/main" val="3473958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48"/>
        <p:cNvGrpSpPr/>
        <p:nvPr/>
      </p:nvGrpSpPr>
      <p:grpSpPr>
        <a:xfrm>
          <a:off x="0" y="0"/>
          <a:ext cx="0" cy="0"/>
          <a:chOff x="0" y="0"/>
          <a:chExt cx="0" cy="0"/>
        </a:xfrm>
      </p:grpSpPr>
      <p:sp>
        <p:nvSpPr>
          <p:cNvPr id="449" name="Google Shape;449;p44"/>
          <p:cNvSpPr/>
          <p:nvPr/>
        </p:nvSpPr>
        <p:spPr>
          <a:xfrm rot="-813319" flipH="1">
            <a:off x="5949162" y="-50938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0" name="Google Shape;450;p44"/>
          <p:cNvSpPr/>
          <p:nvPr/>
        </p:nvSpPr>
        <p:spPr>
          <a:xfrm rot="-3394465">
            <a:off x="-5887465" y="45776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1" name="Google Shape;451;p44"/>
          <p:cNvSpPr/>
          <p:nvPr/>
        </p:nvSpPr>
        <p:spPr>
          <a:xfrm flipH="1">
            <a:off x="-4958421" y="-3106329"/>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2" name="Google Shape;452;p44"/>
          <p:cNvSpPr/>
          <p:nvPr/>
        </p:nvSpPr>
        <p:spPr>
          <a:xfrm rot="-3406877" flipH="1">
            <a:off x="6322137" y="3602399"/>
            <a:ext cx="10434787" cy="383714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3" name="Google Shape;453;p44"/>
          <p:cNvSpPr/>
          <p:nvPr/>
        </p:nvSpPr>
        <p:spPr>
          <a:xfrm rot="649760">
            <a:off x="-4214397" y="4972056"/>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4" name="Google Shape;454;p44"/>
          <p:cNvSpPr/>
          <p:nvPr/>
        </p:nvSpPr>
        <p:spPr>
          <a:xfrm rot="10285603" flipH="1">
            <a:off x="6126630" y="3852923"/>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5" name="Google Shape;455;p44"/>
          <p:cNvSpPr txBox="1">
            <a:spLocks noGrp="1"/>
          </p:cNvSpPr>
          <p:nvPr>
            <p:ph type="title" hasCustomPrompt="1"/>
          </p:nvPr>
        </p:nvSpPr>
        <p:spPr>
          <a:xfrm>
            <a:off x="2964800" y="719333"/>
            <a:ext cx="6262400" cy="1140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56" name="Google Shape;456;p44"/>
          <p:cNvSpPr txBox="1">
            <a:spLocks noGrp="1"/>
          </p:cNvSpPr>
          <p:nvPr>
            <p:ph type="subTitle" idx="1"/>
          </p:nvPr>
        </p:nvSpPr>
        <p:spPr>
          <a:xfrm>
            <a:off x="2964800" y="1917117"/>
            <a:ext cx="6262400" cy="4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T Sans"/>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PT Sans"/>
              <a:buNone/>
              <a:defRPr>
                <a:latin typeface="PT Sans"/>
                <a:ea typeface="PT Sans"/>
                <a:cs typeface="PT Sans"/>
                <a:sym typeface="PT Sans"/>
              </a:defRPr>
            </a:lvl4pPr>
            <a:lvl5pPr lvl="4" algn="ctr" rtl="0">
              <a:lnSpc>
                <a:spcPct val="100000"/>
              </a:lnSpc>
              <a:spcBef>
                <a:spcPts val="0"/>
              </a:spcBef>
              <a:spcAft>
                <a:spcPts val="0"/>
              </a:spcAft>
              <a:buSzPts val="1600"/>
              <a:buFont typeface="PT Sans"/>
              <a:buNone/>
              <a:defRPr>
                <a:latin typeface="PT Sans"/>
                <a:ea typeface="PT Sans"/>
                <a:cs typeface="PT Sans"/>
                <a:sym typeface="PT Sans"/>
              </a:defRPr>
            </a:lvl5pPr>
            <a:lvl6pPr lvl="5" algn="ctr" rtl="0">
              <a:lnSpc>
                <a:spcPct val="100000"/>
              </a:lnSpc>
              <a:spcBef>
                <a:spcPts val="0"/>
              </a:spcBef>
              <a:spcAft>
                <a:spcPts val="0"/>
              </a:spcAft>
              <a:buSzPts val="1600"/>
              <a:buFont typeface="PT Sans"/>
              <a:buNone/>
              <a:defRPr>
                <a:latin typeface="PT Sans"/>
                <a:ea typeface="PT Sans"/>
                <a:cs typeface="PT Sans"/>
                <a:sym typeface="PT Sans"/>
              </a:defRPr>
            </a:lvl6pPr>
            <a:lvl7pPr lvl="6" algn="ctr" rtl="0">
              <a:lnSpc>
                <a:spcPct val="100000"/>
              </a:lnSpc>
              <a:spcBef>
                <a:spcPts val="0"/>
              </a:spcBef>
              <a:spcAft>
                <a:spcPts val="0"/>
              </a:spcAft>
              <a:buSzPts val="1600"/>
              <a:buFont typeface="PT Sans"/>
              <a:buNone/>
              <a:defRPr>
                <a:latin typeface="PT Sans"/>
                <a:ea typeface="PT Sans"/>
                <a:cs typeface="PT Sans"/>
                <a:sym typeface="PT Sans"/>
              </a:defRPr>
            </a:lvl7pPr>
            <a:lvl8pPr lvl="7" algn="ctr" rtl="0">
              <a:lnSpc>
                <a:spcPct val="100000"/>
              </a:lnSpc>
              <a:spcBef>
                <a:spcPts val="0"/>
              </a:spcBef>
              <a:spcAft>
                <a:spcPts val="0"/>
              </a:spcAft>
              <a:buSzPts val="1600"/>
              <a:buFont typeface="PT Sans"/>
              <a:buNone/>
              <a:defRPr>
                <a:latin typeface="PT Sans"/>
                <a:ea typeface="PT Sans"/>
                <a:cs typeface="PT Sans"/>
                <a:sym typeface="PT Sans"/>
              </a:defRPr>
            </a:lvl8pPr>
            <a:lvl9pPr lvl="8" algn="ctr" rtl="0">
              <a:lnSpc>
                <a:spcPct val="100000"/>
              </a:lnSpc>
              <a:spcBef>
                <a:spcPts val="0"/>
              </a:spcBef>
              <a:spcAft>
                <a:spcPts val="0"/>
              </a:spcAft>
              <a:buSzPts val="1600"/>
              <a:buFont typeface="PT Sans"/>
              <a:buNone/>
              <a:defRPr>
                <a:latin typeface="PT Sans"/>
                <a:ea typeface="PT Sans"/>
                <a:cs typeface="PT Sans"/>
                <a:sym typeface="PT Sans"/>
              </a:defRPr>
            </a:lvl9pPr>
          </a:lstStyle>
          <a:p>
            <a:r>
              <a:rPr lang="en-US"/>
              <a:t>Click to edit Master subtitle style</a:t>
            </a:r>
            <a:endParaRPr/>
          </a:p>
        </p:txBody>
      </p:sp>
      <p:sp>
        <p:nvSpPr>
          <p:cNvPr id="457" name="Google Shape;457;p44"/>
          <p:cNvSpPr txBox="1">
            <a:spLocks noGrp="1"/>
          </p:cNvSpPr>
          <p:nvPr>
            <p:ph type="title" idx="2" hasCustomPrompt="1"/>
          </p:nvPr>
        </p:nvSpPr>
        <p:spPr>
          <a:xfrm>
            <a:off x="2964800" y="4472467"/>
            <a:ext cx="6262400" cy="1140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58" name="Google Shape;458;p44"/>
          <p:cNvSpPr txBox="1">
            <a:spLocks noGrp="1"/>
          </p:cNvSpPr>
          <p:nvPr>
            <p:ph type="subTitle" idx="3"/>
          </p:nvPr>
        </p:nvSpPr>
        <p:spPr>
          <a:xfrm>
            <a:off x="2964800" y="5676568"/>
            <a:ext cx="6262400" cy="4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T Sans"/>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PT Sans"/>
              <a:buNone/>
              <a:defRPr>
                <a:latin typeface="PT Sans"/>
                <a:ea typeface="PT Sans"/>
                <a:cs typeface="PT Sans"/>
                <a:sym typeface="PT Sans"/>
              </a:defRPr>
            </a:lvl4pPr>
            <a:lvl5pPr lvl="4" algn="ctr" rtl="0">
              <a:lnSpc>
                <a:spcPct val="100000"/>
              </a:lnSpc>
              <a:spcBef>
                <a:spcPts val="0"/>
              </a:spcBef>
              <a:spcAft>
                <a:spcPts val="0"/>
              </a:spcAft>
              <a:buSzPts val="1600"/>
              <a:buFont typeface="PT Sans"/>
              <a:buNone/>
              <a:defRPr>
                <a:latin typeface="PT Sans"/>
                <a:ea typeface="PT Sans"/>
                <a:cs typeface="PT Sans"/>
                <a:sym typeface="PT Sans"/>
              </a:defRPr>
            </a:lvl5pPr>
            <a:lvl6pPr lvl="5" algn="ctr" rtl="0">
              <a:lnSpc>
                <a:spcPct val="100000"/>
              </a:lnSpc>
              <a:spcBef>
                <a:spcPts val="0"/>
              </a:spcBef>
              <a:spcAft>
                <a:spcPts val="0"/>
              </a:spcAft>
              <a:buSzPts val="1600"/>
              <a:buFont typeface="PT Sans"/>
              <a:buNone/>
              <a:defRPr>
                <a:latin typeface="PT Sans"/>
                <a:ea typeface="PT Sans"/>
                <a:cs typeface="PT Sans"/>
                <a:sym typeface="PT Sans"/>
              </a:defRPr>
            </a:lvl6pPr>
            <a:lvl7pPr lvl="6" algn="ctr" rtl="0">
              <a:lnSpc>
                <a:spcPct val="100000"/>
              </a:lnSpc>
              <a:spcBef>
                <a:spcPts val="0"/>
              </a:spcBef>
              <a:spcAft>
                <a:spcPts val="0"/>
              </a:spcAft>
              <a:buSzPts val="1600"/>
              <a:buFont typeface="PT Sans"/>
              <a:buNone/>
              <a:defRPr>
                <a:latin typeface="PT Sans"/>
                <a:ea typeface="PT Sans"/>
                <a:cs typeface="PT Sans"/>
                <a:sym typeface="PT Sans"/>
              </a:defRPr>
            </a:lvl7pPr>
            <a:lvl8pPr lvl="7" algn="ctr" rtl="0">
              <a:lnSpc>
                <a:spcPct val="100000"/>
              </a:lnSpc>
              <a:spcBef>
                <a:spcPts val="0"/>
              </a:spcBef>
              <a:spcAft>
                <a:spcPts val="0"/>
              </a:spcAft>
              <a:buSzPts val="1600"/>
              <a:buFont typeface="PT Sans"/>
              <a:buNone/>
              <a:defRPr>
                <a:latin typeface="PT Sans"/>
                <a:ea typeface="PT Sans"/>
                <a:cs typeface="PT Sans"/>
                <a:sym typeface="PT Sans"/>
              </a:defRPr>
            </a:lvl8pPr>
            <a:lvl9pPr lvl="8" algn="ctr" rtl="0">
              <a:lnSpc>
                <a:spcPct val="100000"/>
              </a:lnSpc>
              <a:spcBef>
                <a:spcPts val="0"/>
              </a:spcBef>
              <a:spcAft>
                <a:spcPts val="0"/>
              </a:spcAft>
              <a:buSzPts val="1600"/>
              <a:buFont typeface="PT Sans"/>
              <a:buNone/>
              <a:defRPr>
                <a:latin typeface="PT Sans"/>
                <a:ea typeface="PT Sans"/>
                <a:cs typeface="PT Sans"/>
                <a:sym typeface="PT Sans"/>
              </a:defRPr>
            </a:lvl9pPr>
          </a:lstStyle>
          <a:p>
            <a:r>
              <a:rPr lang="en-US"/>
              <a:t>Click to edit Master subtitle style</a:t>
            </a:r>
            <a:endParaRPr/>
          </a:p>
        </p:txBody>
      </p:sp>
      <p:sp>
        <p:nvSpPr>
          <p:cNvPr id="459" name="Google Shape;459;p44"/>
          <p:cNvSpPr txBox="1">
            <a:spLocks noGrp="1"/>
          </p:cNvSpPr>
          <p:nvPr>
            <p:ph type="title" idx="4" hasCustomPrompt="1"/>
          </p:nvPr>
        </p:nvSpPr>
        <p:spPr>
          <a:xfrm>
            <a:off x="2964800" y="2592733"/>
            <a:ext cx="6262400" cy="1140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460" name="Google Shape;460;p44"/>
          <p:cNvSpPr txBox="1">
            <a:spLocks noGrp="1"/>
          </p:cNvSpPr>
          <p:nvPr>
            <p:ph type="subTitle" idx="5"/>
          </p:nvPr>
        </p:nvSpPr>
        <p:spPr>
          <a:xfrm>
            <a:off x="2964800" y="3796835"/>
            <a:ext cx="6262400" cy="4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T Sans"/>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PT Sans"/>
              <a:buNone/>
              <a:defRPr>
                <a:latin typeface="PT Sans"/>
                <a:ea typeface="PT Sans"/>
                <a:cs typeface="PT Sans"/>
                <a:sym typeface="PT Sans"/>
              </a:defRPr>
            </a:lvl4pPr>
            <a:lvl5pPr lvl="4" algn="ctr" rtl="0">
              <a:lnSpc>
                <a:spcPct val="100000"/>
              </a:lnSpc>
              <a:spcBef>
                <a:spcPts val="0"/>
              </a:spcBef>
              <a:spcAft>
                <a:spcPts val="0"/>
              </a:spcAft>
              <a:buSzPts val="1600"/>
              <a:buFont typeface="PT Sans"/>
              <a:buNone/>
              <a:defRPr>
                <a:latin typeface="PT Sans"/>
                <a:ea typeface="PT Sans"/>
                <a:cs typeface="PT Sans"/>
                <a:sym typeface="PT Sans"/>
              </a:defRPr>
            </a:lvl5pPr>
            <a:lvl6pPr lvl="5" algn="ctr" rtl="0">
              <a:lnSpc>
                <a:spcPct val="100000"/>
              </a:lnSpc>
              <a:spcBef>
                <a:spcPts val="0"/>
              </a:spcBef>
              <a:spcAft>
                <a:spcPts val="0"/>
              </a:spcAft>
              <a:buSzPts val="1600"/>
              <a:buFont typeface="PT Sans"/>
              <a:buNone/>
              <a:defRPr>
                <a:latin typeface="PT Sans"/>
                <a:ea typeface="PT Sans"/>
                <a:cs typeface="PT Sans"/>
                <a:sym typeface="PT Sans"/>
              </a:defRPr>
            </a:lvl6pPr>
            <a:lvl7pPr lvl="6" algn="ctr" rtl="0">
              <a:lnSpc>
                <a:spcPct val="100000"/>
              </a:lnSpc>
              <a:spcBef>
                <a:spcPts val="0"/>
              </a:spcBef>
              <a:spcAft>
                <a:spcPts val="0"/>
              </a:spcAft>
              <a:buSzPts val="1600"/>
              <a:buFont typeface="PT Sans"/>
              <a:buNone/>
              <a:defRPr>
                <a:latin typeface="PT Sans"/>
                <a:ea typeface="PT Sans"/>
                <a:cs typeface="PT Sans"/>
                <a:sym typeface="PT Sans"/>
              </a:defRPr>
            </a:lvl7pPr>
            <a:lvl8pPr lvl="7" algn="ctr" rtl="0">
              <a:lnSpc>
                <a:spcPct val="100000"/>
              </a:lnSpc>
              <a:spcBef>
                <a:spcPts val="0"/>
              </a:spcBef>
              <a:spcAft>
                <a:spcPts val="0"/>
              </a:spcAft>
              <a:buSzPts val="1600"/>
              <a:buFont typeface="PT Sans"/>
              <a:buNone/>
              <a:defRPr>
                <a:latin typeface="PT Sans"/>
                <a:ea typeface="PT Sans"/>
                <a:cs typeface="PT Sans"/>
                <a:sym typeface="PT Sans"/>
              </a:defRPr>
            </a:lvl8pPr>
            <a:lvl9pPr lvl="8" algn="ctr" rtl="0">
              <a:lnSpc>
                <a:spcPct val="100000"/>
              </a:lnSpc>
              <a:spcBef>
                <a:spcPts val="0"/>
              </a:spcBef>
              <a:spcAft>
                <a:spcPts val="0"/>
              </a:spcAft>
              <a:buSzPts val="1600"/>
              <a:buFont typeface="PT Sans"/>
              <a:buNone/>
              <a:defRPr>
                <a:latin typeface="PT Sans"/>
                <a:ea typeface="PT Sans"/>
                <a:cs typeface="PT Sans"/>
                <a:sym typeface="PT Sans"/>
              </a:defRPr>
            </a:lvl9pPr>
          </a:lstStyle>
          <a:p>
            <a:r>
              <a:rPr lang="en-US"/>
              <a:t>Click to edit Master subtitle style</a:t>
            </a:r>
            <a:endParaRPr/>
          </a:p>
        </p:txBody>
      </p:sp>
    </p:spTree>
    <p:extLst>
      <p:ext uri="{BB962C8B-B14F-4D97-AF65-F5344CB8AC3E}">
        <p14:creationId xmlns:p14="http://schemas.microsoft.com/office/powerpoint/2010/main" val="37962816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61"/>
        <p:cNvGrpSpPr/>
        <p:nvPr/>
      </p:nvGrpSpPr>
      <p:grpSpPr>
        <a:xfrm>
          <a:off x="0" y="0"/>
          <a:ext cx="0" cy="0"/>
          <a:chOff x="0" y="0"/>
          <a:chExt cx="0" cy="0"/>
        </a:xfrm>
      </p:grpSpPr>
      <p:sp>
        <p:nvSpPr>
          <p:cNvPr id="462" name="Google Shape;462;p45"/>
          <p:cNvSpPr/>
          <p:nvPr/>
        </p:nvSpPr>
        <p:spPr>
          <a:xfrm rot="-3394465">
            <a:off x="-3906493" y="45776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63" name="Google Shape;463;p45"/>
          <p:cNvSpPr/>
          <p:nvPr/>
        </p:nvSpPr>
        <p:spPr>
          <a:xfrm flipH="1">
            <a:off x="-5442616" y="-1657996"/>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64" name="Google Shape;464;p45"/>
          <p:cNvSpPr/>
          <p:nvPr/>
        </p:nvSpPr>
        <p:spPr>
          <a:xfrm rot="-3952094" flipH="1">
            <a:off x="-5272541" y="-42821"/>
            <a:ext cx="10434836" cy="38371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65" name="Google Shape;465;p45"/>
          <p:cNvSpPr/>
          <p:nvPr/>
        </p:nvSpPr>
        <p:spPr>
          <a:xfrm rot="649760">
            <a:off x="-4265425" y="-951011"/>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66" name="Google Shape;466;p45"/>
          <p:cNvSpPr/>
          <p:nvPr/>
        </p:nvSpPr>
        <p:spPr>
          <a:xfrm rot="-813319" flipH="1">
            <a:off x="6568268" y="-40990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67" name="Google Shape;467;p45"/>
          <p:cNvSpPr/>
          <p:nvPr/>
        </p:nvSpPr>
        <p:spPr>
          <a:xfrm rot="10285603" flipH="1">
            <a:off x="8107602" y="5003789"/>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68" name="Google Shape;468;p45"/>
          <p:cNvSpPr/>
          <p:nvPr/>
        </p:nvSpPr>
        <p:spPr>
          <a:xfrm rot="7426355" flipH="1">
            <a:off x="8776069" y="1510440"/>
            <a:ext cx="10434728" cy="383711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69" name="Google Shape;469;p45"/>
          <p:cNvSpPr txBox="1">
            <a:spLocks noGrp="1"/>
          </p:cNvSpPr>
          <p:nvPr>
            <p:ph type="title"/>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70" name="Google Shape;470;p45"/>
          <p:cNvSpPr txBox="1">
            <a:spLocks noGrp="1"/>
          </p:cNvSpPr>
          <p:nvPr>
            <p:ph type="title" idx="2"/>
          </p:nvPr>
        </p:nvSpPr>
        <p:spPr>
          <a:xfrm>
            <a:off x="1163301" y="1900551"/>
            <a:ext cx="3073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71" name="Google Shape;471;p45"/>
          <p:cNvSpPr txBox="1">
            <a:spLocks noGrp="1"/>
          </p:cNvSpPr>
          <p:nvPr>
            <p:ph type="subTitle" idx="1"/>
          </p:nvPr>
        </p:nvSpPr>
        <p:spPr>
          <a:xfrm>
            <a:off x="1163300" y="4899567"/>
            <a:ext cx="3073600" cy="124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72" name="Google Shape;472;p45"/>
          <p:cNvSpPr txBox="1">
            <a:spLocks noGrp="1"/>
          </p:cNvSpPr>
          <p:nvPr>
            <p:ph type="title" idx="3"/>
          </p:nvPr>
        </p:nvSpPr>
        <p:spPr>
          <a:xfrm>
            <a:off x="4664133" y="1900551"/>
            <a:ext cx="2863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73" name="Google Shape;473;p45"/>
          <p:cNvSpPr txBox="1">
            <a:spLocks noGrp="1"/>
          </p:cNvSpPr>
          <p:nvPr>
            <p:ph type="subTitle" idx="4"/>
          </p:nvPr>
        </p:nvSpPr>
        <p:spPr>
          <a:xfrm>
            <a:off x="4664135" y="4899567"/>
            <a:ext cx="2863600" cy="124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74" name="Google Shape;474;p45"/>
          <p:cNvSpPr txBox="1">
            <a:spLocks noGrp="1"/>
          </p:cNvSpPr>
          <p:nvPr>
            <p:ph type="title" idx="5"/>
          </p:nvPr>
        </p:nvSpPr>
        <p:spPr>
          <a:xfrm>
            <a:off x="7954828" y="1900551"/>
            <a:ext cx="3074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75" name="Google Shape;475;p45"/>
          <p:cNvSpPr txBox="1">
            <a:spLocks noGrp="1"/>
          </p:cNvSpPr>
          <p:nvPr>
            <p:ph type="subTitle" idx="6"/>
          </p:nvPr>
        </p:nvSpPr>
        <p:spPr>
          <a:xfrm>
            <a:off x="7954833" y="4899567"/>
            <a:ext cx="3074000" cy="124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76" name="Google Shape;476;p45"/>
          <p:cNvSpPr txBox="1">
            <a:spLocks noGrp="1"/>
          </p:cNvSpPr>
          <p:nvPr>
            <p:ph type="title" idx="7" hasCustomPrompt="1"/>
          </p:nvPr>
        </p:nvSpPr>
        <p:spPr>
          <a:xfrm>
            <a:off x="2097431" y="3364859"/>
            <a:ext cx="1197600" cy="580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7" name="Google Shape;477;p45"/>
          <p:cNvSpPr txBox="1">
            <a:spLocks noGrp="1"/>
          </p:cNvSpPr>
          <p:nvPr>
            <p:ph type="title" idx="8" hasCustomPrompt="1"/>
          </p:nvPr>
        </p:nvSpPr>
        <p:spPr>
          <a:xfrm>
            <a:off x="5497519" y="3358579"/>
            <a:ext cx="1197600" cy="580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78" name="Google Shape;478;p45"/>
          <p:cNvSpPr txBox="1">
            <a:spLocks noGrp="1"/>
          </p:cNvSpPr>
          <p:nvPr>
            <p:ph type="title" idx="9" hasCustomPrompt="1"/>
          </p:nvPr>
        </p:nvSpPr>
        <p:spPr>
          <a:xfrm>
            <a:off x="8897025" y="3364859"/>
            <a:ext cx="1197600" cy="580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Tree>
    <p:extLst>
      <p:ext uri="{BB962C8B-B14F-4D97-AF65-F5344CB8AC3E}">
        <p14:creationId xmlns:p14="http://schemas.microsoft.com/office/powerpoint/2010/main" val="561052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479"/>
        <p:cNvGrpSpPr/>
        <p:nvPr/>
      </p:nvGrpSpPr>
      <p:grpSpPr>
        <a:xfrm>
          <a:off x="0" y="0"/>
          <a:ext cx="0" cy="0"/>
          <a:chOff x="0" y="0"/>
          <a:chExt cx="0" cy="0"/>
        </a:xfrm>
      </p:grpSpPr>
      <p:sp>
        <p:nvSpPr>
          <p:cNvPr id="480" name="Google Shape;480;p46"/>
          <p:cNvSpPr/>
          <p:nvPr/>
        </p:nvSpPr>
        <p:spPr>
          <a:xfrm rot="7405535">
            <a:off x="4535180" y="-5574790"/>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81" name="Google Shape;481;p46"/>
          <p:cNvSpPr/>
          <p:nvPr/>
        </p:nvSpPr>
        <p:spPr>
          <a:xfrm rot="10800000" flipH="1">
            <a:off x="8255103" y="876606"/>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82" name="Google Shape;482;p46"/>
          <p:cNvSpPr/>
          <p:nvPr/>
        </p:nvSpPr>
        <p:spPr>
          <a:xfrm rot="6847906" flipH="1">
            <a:off x="7070849" y="2619463"/>
            <a:ext cx="10434836" cy="38371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83" name="Google Shape;483;p46"/>
          <p:cNvSpPr/>
          <p:nvPr/>
        </p:nvSpPr>
        <p:spPr>
          <a:xfrm rot="-10150240">
            <a:off x="9865923" y="5377645"/>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84" name="Google Shape;484;p46"/>
          <p:cNvSpPr/>
          <p:nvPr/>
        </p:nvSpPr>
        <p:spPr>
          <a:xfrm rot="9986681" flipH="1">
            <a:off x="-2871269" y="2927360"/>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85" name="Google Shape;485;p46"/>
          <p:cNvSpPr/>
          <p:nvPr/>
        </p:nvSpPr>
        <p:spPr>
          <a:xfrm rot="-514397" flipH="1">
            <a:off x="-5836805" y="-4952477"/>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86" name="Google Shape;486;p46"/>
          <p:cNvSpPr/>
          <p:nvPr/>
        </p:nvSpPr>
        <p:spPr>
          <a:xfrm rot="-3373645" flipH="1">
            <a:off x="-6977656" y="1066240"/>
            <a:ext cx="10434728" cy="383711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87" name="Google Shape;487;p46"/>
          <p:cNvSpPr txBox="1">
            <a:spLocks noGrp="1"/>
          </p:cNvSpPr>
          <p:nvPr>
            <p:ph type="title"/>
          </p:nvPr>
        </p:nvSpPr>
        <p:spPr>
          <a:xfrm>
            <a:off x="1163301" y="3484384"/>
            <a:ext cx="3073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88" name="Google Shape;488;p46"/>
          <p:cNvSpPr txBox="1">
            <a:spLocks noGrp="1"/>
          </p:cNvSpPr>
          <p:nvPr>
            <p:ph type="subTitle" idx="1"/>
          </p:nvPr>
        </p:nvSpPr>
        <p:spPr>
          <a:xfrm>
            <a:off x="1163300" y="3972000"/>
            <a:ext cx="3073600" cy="124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89" name="Google Shape;489;p46"/>
          <p:cNvSpPr txBox="1">
            <a:spLocks noGrp="1"/>
          </p:cNvSpPr>
          <p:nvPr>
            <p:ph type="title" idx="2"/>
          </p:nvPr>
        </p:nvSpPr>
        <p:spPr>
          <a:xfrm>
            <a:off x="4664133" y="3484384"/>
            <a:ext cx="2863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90" name="Google Shape;490;p46"/>
          <p:cNvSpPr txBox="1">
            <a:spLocks noGrp="1"/>
          </p:cNvSpPr>
          <p:nvPr>
            <p:ph type="subTitle" idx="3"/>
          </p:nvPr>
        </p:nvSpPr>
        <p:spPr>
          <a:xfrm>
            <a:off x="4664135" y="3972000"/>
            <a:ext cx="2863600" cy="124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91" name="Google Shape;491;p46"/>
          <p:cNvSpPr txBox="1">
            <a:spLocks noGrp="1"/>
          </p:cNvSpPr>
          <p:nvPr>
            <p:ph type="title" idx="4"/>
          </p:nvPr>
        </p:nvSpPr>
        <p:spPr>
          <a:xfrm>
            <a:off x="7954828" y="3484384"/>
            <a:ext cx="3074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667"/>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492" name="Google Shape;492;p46"/>
          <p:cNvSpPr txBox="1">
            <a:spLocks noGrp="1"/>
          </p:cNvSpPr>
          <p:nvPr>
            <p:ph type="subTitle" idx="5"/>
          </p:nvPr>
        </p:nvSpPr>
        <p:spPr>
          <a:xfrm>
            <a:off x="7954833" y="3972000"/>
            <a:ext cx="3074000" cy="124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493" name="Google Shape;493;p46"/>
          <p:cNvSpPr txBox="1">
            <a:spLocks noGrp="1"/>
          </p:cNvSpPr>
          <p:nvPr>
            <p:ph type="title" idx="6" hasCustomPrompt="1"/>
          </p:nvPr>
        </p:nvSpPr>
        <p:spPr>
          <a:xfrm>
            <a:off x="1876033" y="2039533"/>
            <a:ext cx="1640400" cy="580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94" name="Google Shape;494;p46"/>
          <p:cNvSpPr txBox="1">
            <a:spLocks noGrp="1"/>
          </p:cNvSpPr>
          <p:nvPr>
            <p:ph type="title" idx="7" hasCustomPrompt="1"/>
          </p:nvPr>
        </p:nvSpPr>
        <p:spPr>
          <a:xfrm>
            <a:off x="5276116" y="2033233"/>
            <a:ext cx="1640400" cy="580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95" name="Google Shape;495;p46"/>
          <p:cNvSpPr txBox="1">
            <a:spLocks noGrp="1"/>
          </p:cNvSpPr>
          <p:nvPr>
            <p:ph type="title" idx="8" hasCustomPrompt="1"/>
          </p:nvPr>
        </p:nvSpPr>
        <p:spPr>
          <a:xfrm>
            <a:off x="8675636" y="2039533"/>
            <a:ext cx="1640400" cy="580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3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Tree>
    <p:extLst>
      <p:ext uri="{BB962C8B-B14F-4D97-AF65-F5344CB8AC3E}">
        <p14:creationId xmlns:p14="http://schemas.microsoft.com/office/powerpoint/2010/main" val="2528265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96"/>
        <p:cNvGrpSpPr/>
        <p:nvPr/>
      </p:nvGrpSpPr>
      <p:grpSpPr>
        <a:xfrm>
          <a:off x="0" y="0"/>
          <a:ext cx="0" cy="0"/>
          <a:chOff x="0" y="0"/>
          <a:chExt cx="0" cy="0"/>
        </a:xfrm>
      </p:grpSpPr>
      <p:sp>
        <p:nvSpPr>
          <p:cNvPr id="497" name="Google Shape;497;p47"/>
          <p:cNvSpPr/>
          <p:nvPr/>
        </p:nvSpPr>
        <p:spPr>
          <a:xfrm rot="-813319" flipH="1">
            <a:off x="5910265" y="-45656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98" name="Google Shape;498;p47"/>
          <p:cNvSpPr/>
          <p:nvPr/>
        </p:nvSpPr>
        <p:spPr>
          <a:xfrm rot="649785">
            <a:off x="-2421926" y="-984566"/>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99" name="Google Shape;499;p47"/>
          <p:cNvSpPr/>
          <p:nvPr/>
        </p:nvSpPr>
        <p:spPr>
          <a:xfrm flipH="1">
            <a:off x="827827" y="2984134"/>
            <a:ext cx="9962231" cy="636240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00" name="Google Shape;500;p47"/>
          <p:cNvSpPr/>
          <p:nvPr/>
        </p:nvSpPr>
        <p:spPr>
          <a:xfrm rot="-8823147" flipH="1">
            <a:off x="7738954" y="3745031"/>
            <a:ext cx="7987189" cy="748424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01" name="Google Shape;501;p47"/>
          <p:cNvSpPr/>
          <p:nvPr/>
        </p:nvSpPr>
        <p:spPr>
          <a:xfrm rot="8100000" flipH="1">
            <a:off x="-3363990" y="658901"/>
            <a:ext cx="6581116" cy="502651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02" name="Google Shape;502;p47"/>
          <p:cNvSpPr/>
          <p:nvPr/>
        </p:nvSpPr>
        <p:spPr>
          <a:xfrm rot="-649785" flipH="1">
            <a:off x="5257174" y="5868167"/>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03" name="Google Shape;503;p47"/>
          <p:cNvSpPr/>
          <p:nvPr/>
        </p:nvSpPr>
        <p:spPr>
          <a:xfrm rot="-2128845" flipH="1">
            <a:off x="-2272852" y="-2356972"/>
            <a:ext cx="10434923" cy="383718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04" name="Google Shape;504;p47"/>
          <p:cNvSpPr txBox="1">
            <a:spLocks noGrp="1"/>
          </p:cNvSpPr>
          <p:nvPr>
            <p:ph type="title"/>
          </p:nvPr>
        </p:nvSpPr>
        <p:spPr>
          <a:xfrm>
            <a:off x="1702200" y="585200"/>
            <a:ext cx="8787600" cy="133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9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505" name="Google Shape;505;p47"/>
          <p:cNvSpPr txBox="1">
            <a:spLocks noGrp="1"/>
          </p:cNvSpPr>
          <p:nvPr>
            <p:ph type="subTitle" idx="1"/>
          </p:nvPr>
        </p:nvSpPr>
        <p:spPr>
          <a:xfrm>
            <a:off x="3806200" y="2203963"/>
            <a:ext cx="4579600" cy="133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
        <p:nvSpPr>
          <p:cNvPr id="506" name="Google Shape;506;p47"/>
          <p:cNvSpPr/>
          <p:nvPr/>
        </p:nvSpPr>
        <p:spPr>
          <a:xfrm rot="9555807" flipH="1">
            <a:off x="10213389" y="3063059"/>
            <a:ext cx="10434795" cy="383714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07" name="Google Shape;507;p47"/>
          <p:cNvSpPr txBox="1"/>
          <p:nvPr/>
        </p:nvSpPr>
        <p:spPr>
          <a:xfrm>
            <a:off x="2229467" y="5289733"/>
            <a:ext cx="7742400" cy="4932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en" sz="2400">
                <a:solidFill>
                  <a:schemeClr val="dk1"/>
                </a:solidFill>
                <a:latin typeface="Manrope"/>
                <a:ea typeface="Manrope"/>
                <a:cs typeface="Manrope"/>
                <a:sym typeface="Manrope"/>
              </a:rPr>
              <a:t>CREDITS: This presentation template was created by </a:t>
            </a:r>
            <a:r>
              <a:rPr lang="en" sz="2400" b="1">
                <a:solidFill>
                  <a:schemeClr val="dk1"/>
                </a:solidFill>
                <a:uFill>
                  <a:noFill/>
                </a:uFill>
                <a:latin typeface="Manrope"/>
                <a:ea typeface="Manrope"/>
                <a:cs typeface="Manrope"/>
                <a:sym typeface="Manrope"/>
                <a:hlinkClick r:id="rId2">
                  <a:extLst>
                    <a:ext uri="{A12FA001-AC4F-418D-AE19-62706E023703}">
                      <ahyp:hlinkClr xmlns:ahyp="http://schemas.microsoft.com/office/drawing/2018/hyperlinkcolor" val="tx"/>
                    </a:ext>
                  </a:extLst>
                </a:hlinkClick>
              </a:rPr>
              <a:t>Slidesgo</a:t>
            </a:r>
            <a:r>
              <a:rPr lang="en" sz="2400">
                <a:solidFill>
                  <a:schemeClr val="dk1"/>
                </a:solidFill>
                <a:latin typeface="Manrope"/>
                <a:ea typeface="Manrope"/>
                <a:cs typeface="Manrope"/>
                <a:sym typeface="Manrope"/>
              </a:rPr>
              <a:t>, and includes icons by</a:t>
            </a:r>
            <a:r>
              <a:rPr lang="en" sz="2400" b="1">
                <a:solidFill>
                  <a:schemeClr val="dk1"/>
                </a:solidFill>
                <a:latin typeface="Manrope"/>
                <a:ea typeface="Manrope"/>
                <a:cs typeface="Manrope"/>
                <a:sym typeface="Manrope"/>
              </a:rPr>
              <a:t> </a:t>
            </a:r>
            <a:r>
              <a:rPr lang="en" sz="2400" b="1">
                <a:solidFill>
                  <a:schemeClr val="dk1"/>
                </a:solidFill>
                <a:uFill>
                  <a:noFill/>
                </a:uFill>
                <a:latin typeface="Manrope"/>
                <a:ea typeface="Manrope"/>
                <a:cs typeface="Manrope"/>
                <a:sym typeface="Manrope"/>
                <a:hlinkClick r:id="rId3">
                  <a:extLst>
                    <a:ext uri="{A12FA001-AC4F-418D-AE19-62706E023703}">
                      <ahyp:hlinkClr xmlns:ahyp="http://schemas.microsoft.com/office/drawing/2018/hyperlinkcolor" val="tx"/>
                    </a:ext>
                  </a:extLst>
                </a:hlinkClick>
              </a:rPr>
              <a:t>Flaticon</a:t>
            </a:r>
            <a:r>
              <a:rPr lang="en" sz="2400">
                <a:solidFill>
                  <a:schemeClr val="dk1"/>
                </a:solidFill>
                <a:latin typeface="Manrope"/>
                <a:ea typeface="Manrope"/>
                <a:cs typeface="Manrope"/>
                <a:sym typeface="Manrope"/>
              </a:rPr>
              <a:t>, and infographics &amp; images by</a:t>
            </a:r>
            <a:r>
              <a:rPr lang="en" sz="2400" b="1">
                <a:solidFill>
                  <a:schemeClr val="dk1"/>
                </a:solidFill>
                <a:latin typeface="Manrope"/>
                <a:ea typeface="Manrope"/>
                <a:cs typeface="Manrope"/>
                <a:sym typeface="Manrope"/>
              </a:rPr>
              <a:t> </a:t>
            </a:r>
            <a:r>
              <a:rPr lang="en" sz="2400" b="1">
                <a:solidFill>
                  <a:schemeClr val="dk1"/>
                </a:solidFill>
                <a:uFill>
                  <a:noFill/>
                </a:uFill>
                <a:latin typeface="Manrope"/>
                <a:ea typeface="Manrope"/>
                <a:cs typeface="Manrope"/>
                <a:sym typeface="Manrope"/>
                <a:hlinkClick r:id="rId4">
                  <a:extLst>
                    <a:ext uri="{A12FA001-AC4F-418D-AE19-62706E023703}">
                      <ahyp:hlinkClr xmlns:ahyp="http://schemas.microsoft.com/office/drawing/2018/hyperlinkcolor" val="tx"/>
                    </a:ext>
                  </a:extLst>
                </a:hlinkClick>
              </a:rPr>
              <a:t>Freepik</a:t>
            </a:r>
            <a:endParaRPr sz="2400" b="1" dirty="0">
              <a:solidFill>
                <a:schemeClr val="dk1"/>
              </a:solidFill>
              <a:latin typeface="Manrope"/>
              <a:ea typeface="Manrope"/>
              <a:cs typeface="Manrope"/>
              <a:sym typeface="Manrope"/>
            </a:endParaRPr>
          </a:p>
        </p:txBody>
      </p:sp>
    </p:spTree>
    <p:extLst>
      <p:ext uri="{BB962C8B-B14F-4D97-AF65-F5344CB8AC3E}">
        <p14:creationId xmlns:p14="http://schemas.microsoft.com/office/powerpoint/2010/main" val="36890891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08"/>
        <p:cNvGrpSpPr/>
        <p:nvPr/>
      </p:nvGrpSpPr>
      <p:grpSpPr>
        <a:xfrm>
          <a:off x="0" y="0"/>
          <a:ext cx="0" cy="0"/>
          <a:chOff x="0" y="0"/>
          <a:chExt cx="0" cy="0"/>
        </a:xfrm>
      </p:grpSpPr>
      <p:sp>
        <p:nvSpPr>
          <p:cNvPr id="509" name="Google Shape;509;p48"/>
          <p:cNvSpPr/>
          <p:nvPr/>
        </p:nvSpPr>
        <p:spPr>
          <a:xfrm rot="-10285629">
            <a:off x="5521165" y="-2686831"/>
            <a:ext cx="12628784" cy="806541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0" name="Google Shape;510;p48"/>
          <p:cNvSpPr/>
          <p:nvPr/>
        </p:nvSpPr>
        <p:spPr>
          <a:xfrm flipH="1">
            <a:off x="9091505" y="3448885"/>
            <a:ext cx="7689028" cy="49106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1" name="Google Shape;511;p48"/>
          <p:cNvSpPr/>
          <p:nvPr/>
        </p:nvSpPr>
        <p:spPr>
          <a:xfrm rot="9748587" flipH="1">
            <a:off x="7468703" y="2695020"/>
            <a:ext cx="10934592" cy="402093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2" name="Google Shape;512;p48"/>
          <p:cNvSpPr/>
          <p:nvPr/>
        </p:nvSpPr>
        <p:spPr>
          <a:xfrm rot="4102346" flipH="1">
            <a:off x="-3027956" y="5074463"/>
            <a:ext cx="12555117" cy="801836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3" name="Google Shape;513;p48"/>
          <p:cNvSpPr/>
          <p:nvPr/>
        </p:nvSpPr>
        <p:spPr>
          <a:xfrm rot="813319">
            <a:off x="-4774235" y="-1900963"/>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4" name="Google Shape;514;p48"/>
          <p:cNvSpPr/>
          <p:nvPr/>
        </p:nvSpPr>
        <p:spPr>
          <a:xfrm>
            <a:off x="4087103" y="-5601329"/>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8653968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15"/>
        <p:cNvGrpSpPr/>
        <p:nvPr/>
      </p:nvGrpSpPr>
      <p:grpSpPr>
        <a:xfrm>
          <a:off x="0" y="0"/>
          <a:ext cx="0" cy="0"/>
          <a:chOff x="0" y="0"/>
          <a:chExt cx="0" cy="0"/>
        </a:xfrm>
      </p:grpSpPr>
      <p:sp>
        <p:nvSpPr>
          <p:cNvPr id="516" name="Google Shape;516;p49"/>
          <p:cNvSpPr/>
          <p:nvPr/>
        </p:nvSpPr>
        <p:spPr>
          <a:xfrm rot="4102360" flipH="1">
            <a:off x="-3350044" y="5374181"/>
            <a:ext cx="9962104" cy="636232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7" name="Google Shape;517;p49"/>
          <p:cNvSpPr/>
          <p:nvPr/>
        </p:nvSpPr>
        <p:spPr>
          <a:xfrm rot="813319">
            <a:off x="-5506135" y="-2316030"/>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8" name="Google Shape;518;p49"/>
          <p:cNvSpPr/>
          <p:nvPr/>
        </p:nvSpPr>
        <p:spPr>
          <a:xfrm rot="3394465" flipH="1">
            <a:off x="7457779" y="28952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9" name="Google Shape;519;p49"/>
          <p:cNvSpPr/>
          <p:nvPr/>
        </p:nvSpPr>
        <p:spPr>
          <a:xfrm rot="-10285603">
            <a:off x="8448629" y="-3889711"/>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0" name="Google Shape;520;p49"/>
          <p:cNvSpPr/>
          <p:nvPr/>
        </p:nvSpPr>
        <p:spPr>
          <a:xfrm rot="-2238616">
            <a:off x="-6180971" y="627126"/>
            <a:ext cx="10434771" cy="383713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1757994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521"/>
        <p:cNvGrpSpPr/>
        <p:nvPr/>
      </p:nvGrpSpPr>
      <p:grpSpPr>
        <a:xfrm>
          <a:off x="0" y="0"/>
          <a:ext cx="0" cy="0"/>
          <a:chOff x="0" y="0"/>
          <a:chExt cx="0" cy="0"/>
        </a:xfrm>
      </p:grpSpPr>
      <p:sp>
        <p:nvSpPr>
          <p:cNvPr id="522" name="Google Shape;522;p50"/>
          <p:cNvSpPr/>
          <p:nvPr/>
        </p:nvSpPr>
        <p:spPr>
          <a:xfrm rot="813319">
            <a:off x="-1495054" y="-45656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3" name="Google Shape;523;p50"/>
          <p:cNvSpPr/>
          <p:nvPr/>
        </p:nvSpPr>
        <p:spPr>
          <a:xfrm rot="-649785" flipH="1">
            <a:off x="9294753" y="-984566"/>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4" name="Google Shape;524;p50"/>
          <p:cNvSpPr/>
          <p:nvPr/>
        </p:nvSpPr>
        <p:spPr>
          <a:xfrm>
            <a:off x="2161298" y="2984134"/>
            <a:ext cx="9962231" cy="636240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5" name="Google Shape;525;p50"/>
          <p:cNvSpPr/>
          <p:nvPr/>
        </p:nvSpPr>
        <p:spPr>
          <a:xfrm rot="8823147">
            <a:off x="-2774787" y="3745031"/>
            <a:ext cx="7987189" cy="748424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6" name="Google Shape;526;p50"/>
          <p:cNvSpPr/>
          <p:nvPr/>
        </p:nvSpPr>
        <p:spPr>
          <a:xfrm rot="-8100000">
            <a:off x="9734230" y="658901"/>
            <a:ext cx="6581116" cy="502651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7" name="Google Shape;527;p50"/>
          <p:cNvSpPr/>
          <p:nvPr/>
        </p:nvSpPr>
        <p:spPr>
          <a:xfrm rot="649785">
            <a:off x="1615653" y="5868167"/>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8" name="Google Shape;528;p50"/>
          <p:cNvSpPr/>
          <p:nvPr/>
        </p:nvSpPr>
        <p:spPr>
          <a:xfrm rot="2128845">
            <a:off x="4789285" y="-2356972"/>
            <a:ext cx="10434923" cy="383718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9" name="Google Shape;529;p50"/>
          <p:cNvSpPr/>
          <p:nvPr/>
        </p:nvSpPr>
        <p:spPr>
          <a:xfrm rot="-9555807">
            <a:off x="-7696828" y="3063059"/>
            <a:ext cx="10434795" cy="383714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190198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6"/>
          <p:cNvSpPr/>
          <p:nvPr/>
        </p:nvSpPr>
        <p:spPr>
          <a:xfrm rot="3394465" flipH="1">
            <a:off x="4102780" y="45776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0" name="Google Shape;50;p6"/>
          <p:cNvSpPr/>
          <p:nvPr/>
        </p:nvSpPr>
        <p:spPr>
          <a:xfrm>
            <a:off x="7822703" y="-1657996"/>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1" name="Google Shape;51;p6"/>
          <p:cNvSpPr/>
          <p:nvPr/>
        </p:nvSpPr>
        <p:spPr>
          <a:xfrm rot="3952094">
            <a:off x="6638449" y="-42821"/>
            <a:ext cx="10434836" cy="38371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2" name="Google Shape;52;p6"/>
          <p:cNvSpPr/>
          <p:nvPr/>
        </p:nvSpPr>
        <p:spPr>
          <a:xfrm rot="-649760" flipH="1">
            <a:off x="9433523" y="-951011"/>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3" name="Google Shape;53;p6"/>
          <p:cNvSpPr/>
          <p:nvPr/>
        </p:nvSpPr>
        <p:spPr>
          <a:xfrm rot="813319">
            <a:off x="-3303669" y="-40990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4" name="Google Shape;54;p6"/>
          <p:cNvSpPr/>
          <p:nvPr/>
        </p:nvSpPr>
        <p:spPr>
          <a:xfrm rot="-10285603">
            <a:off x="-6269205" y="5003789"/>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5" name="Google Shape;55;p6"/>
          <p:cNvSpPr/>
          <p:nvPr/>
        </p:nvSpPr>
        <p:spPr>
          <a:xfrm rot="-7426355">
            <a:off x="-7410056" y="1510440"/>
            <a:ext cx="10434728" cy="383711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6" name="Google Shape;56;p6"/>
          <p:cNvSpPr txBox="1">
            <a:spLocks noGrp="1"/>
          </p:cNvSpPr>
          <p:nvPr>
            <p:ph type="title"/>
          </p:nvPr>
        </p:nvSpPr>
        <p:spPr>
          <a:xfrm flipH="1">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7909074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530"/>
        <p:cNvGrpSpPr/>
        <p:nvPr/>
      </p:nvGrpSpPr>
      <p:grpSpPr>
        <a:xfrm>
          <a:off x="0" y="0"/>
          <a:ext cx="0" cy="0"/>
          <a:chOff x="0" y="0"/>
          <a:chExt cx="0" cy="0"/>
        </a:xfrm>
      </p:grpSpPr>
      <p:sp>
        <p:nvSpPr>
          <p:cNvPr id="531" name="Google Shape;531;p51"/>
          <p:cNvSpPr/>
          <p:nvPr/>
        </p:nvSpPr>
        <p:spPr>
          <a:xfrm rot="-7405535" flipH="1">
            <a:off x="-4312893" y="-5269990"/>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32" name="Google Shape;532;p51"/>
          <p:cNvSpPr/>
          <p:nvPr/>
        </p:nvSpPr>
        <p:spPr>
          <a:xfrm rot="10800000">
            <a:off x="-5849016" y="1181406"/>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33" name="Google Shape;533;p51"/>
          <p:cNvSpPr/>
          <p:nvPr/>
        </p:nvSpPr>
        <p:spPr>
          <a:xfrm rot="-6847906">
            <a:off x="-5678941" y="2924263"/>
            <a:ext cx="10434836" cy="38371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34" name="Google Shape;534;p51"/>
          <p:cNvSpPr/>
          <p:nvPr/>
        </p:nvSpPr>
        <p:spPr>
          <a:xfrm rot="10150240" flipH="1">
            <a:off x="-4671825" y="5682445"/>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35" name="Google Shape;535;p51"/>
          <p:cNvSpPr/>
          <p:nvPr/>
        </p:nvSpPr>
        <p:spPr>
          <a:xfrm rot="-9986681">
            <a:off x="6161868" y="3232160"/>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36" name="Google Shape;536;p51"/>
          <p:cNvSpPr/>
          <p:nvPr/>
        </p:nvSpPr>
        <p:spPr>
          <a:xfrm rot="514397">
            <a:off x="7701202" y="-4647677"/>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37" name="Google Shape;537;p51"/>
          <p:cNvSpPr/>
          <p:nvPr/>
        </p:nvSpPr>
        <p:spPr>
          <a:xfrm rot="3373645">
            <a:off x="8369669" y="1371040"/>
            <a:ext cx="10434728" cy="383711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41950311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41"/>
        <p:cNvGrpSpPr/>
        <p:nvPr/>
      </p:nvGrpSpPr>
      <p:grpSpPr>
        <a:xfrm>
          <a:off x="0" y="0"/>
          <a:ext cx="0" cy="0"/>
          <a:chOff x="0" y="0"/>
          <a:chExt cx="0" cy="0"/>
        </a:xfrm>
      </p:grpSpPr>
    </p:spTree>
    <p:extLst>
      <p:ext uri="{BB962C8B-B14F-4D97-AF65-F5344CB8AC3E}">
        <p14:creationId xmlns:p14="http://schemas.microsoft.com/office/powerpoint/2010/main" val="38576758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42"/>
        <p:cNvGrpSpPr/>
        <p:nvPr/>
      </p:nvGrpSpPr>
      <p:grpSpPr>
        <a:xfrm>
          <a:off x="0" y="0"/>
          <a:ext cx="0" cy="0"/>
          <a:chOff x="0" y="0"/>
          <a:chExt cx="0" cy="0"/>
        </a:xfrm>
      </p:grpSpPr>
      <p:sp>
        <p:nvSpPr>
          <p:cNvPr id="543" name="Google Shape;543;p54"/>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40467541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47"/>
        <p:cNvGrpSpPr/>
        <p:nvPr/>
      </p:nvGrpSpPr>
      <p:grpSpPr>
        <a:xfrm>
          <a:off x="0" y="0"/>
          <a:ext cx="0" cy="0"/>
          <a:chOff x="0" y="0"/>
          <a:chExt cx="0" cy="0"/>
        </a:xfrm>
      </p:grpSpPr>
    </p:spTree>
    <p:extLst>
      <p:ext uri="{BB962C8B-B14F-4D97-AF65-F5344CB8AC3E}">
        <p14:creationId xmlns:p14="http://schemas.microsoft.com/office/powerpoint/2010/main" val="4160219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7"/>
        <p:cNvGrpSpPr/>
        <p:nvPr/>
      </p:nvGrpSpPr>
      <p:grpSpPr>
        <a:xfrm>
          <a:off x="0" y="0"/>
          <a:ext cx="0" cy="0"/>
          <a:chOff x="0" y="0"/>
          <a:chExt cx="0" cy="0"/>
        </a:xfrm>
      </p:grpSpPr>
      <p:sp>
        <p:nvSpPr>
          <p:cNvPr id="58" name="Google Shape;58;p7"/>
          <p:cNvSpPr/>
          <p:nvPr/>
        </p:nvSpPr>
        <p:spPr>
          <a:xfrm rot="3394465" flipH="1">
            <a:off x="6721980" y="30480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9" name="Google Shape;59;p7"/>
          <p:cNvSpPr/>
          <p:nvPr/>
        </p:nvSpPr>
        <p:spPr>
          <a:xfrm rot="-10285603">
            <a:off x="9533762" y="-3021844"/>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0" name="Google Shape;60;p7"/>
          <p:cNvSpPr/>
          <p:nvPr/>
        </p:nvSpPr>
        <p:spPr>
          <a:xfrm rot="955394" flipH="1">
            <a:off x="1947815" y="-2930283"/>
            <a:ext cx="10434704" cy="3837109"/>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1" name="Google Shape;61;p7"/>
          <p:cNvSpPr txBox="1">
            <a:spLocks noGrp="1"/>
          </p:cNvSpPr>
          <p:nvPr>
            <p:ph type="body" idx="1"/>
          </p:nvPr>
        </p:nvSpPr>
        <p:spPr>
          <a:xfrm>
            <a:off x="6096000" y="1825767"/>
            <a:ext cx="5134000" cy="4443600"/>
          </a:xfrm>
          <a:prstGeom prst="rect">
            <a:avLst/>
          </a:prstGeom>
        </p:spPr>
        <p:txBody>
          <a:bodyPr spcFirstLastPara="1" wrap="square" lIns="91425" tIns="91425" rIns="91425" bIns="91425" anchor="ctr" anchorCtr="0">
            <a:noAutofit/>
          </a:bodyPr>
          <a:lstStyle>
            <a:lvl1pPr marL="609585" lvl="0" indent="-440256" rtl="0">
              <a:lnSpc>
                <a:spcPct val="100000"/>
              </a:lnSpc>
              <a:spcBef>
                <a:spcPts val="0"/>
              </a:spcBef>
              <a:spcAft>
                <a:spcPts val="0"/>
              </a:spcAft>
              <a:buSzPts val="1600"/>
              <a:buFont typeface="Nunito Light"/>
              <a:buChar char="●"/>
              <a:defRPr sz="1867"/>
            </a:lvl1pPr>
            <a:lvl2pPr marL="1219170" lvl="1" indent="-440256" rtl="0">
              <a:lnSpc>
                <a:spcPct val="100000"/>
              </a:lnSpc>
              <a:spcBef>
                <a:spcPts val="0"/>
              </a:spcBef>
              <a:spcAft>
                <a:spcPts val="0"/>
              </a:spcAft>
              <a:buSzPts val="1600"/>
              <a:buFont typeface="Nunito Light"/>
              <a:buChar char="○"/>
              <a:defRPr/>
            </a:lvl2pPr>
            <a:lvl3pPr marL="1828754" lvl="2" indent="-431789" rtl="0">
              <a:lnSpc>
                <a:spcPct val="100000"/>
              </a:lnSpc>
              <a:spcBef>
                <a:spcPts val="2133"/>
              </a:spcBef>
              <a:spcAft>
                <a:spcPts val="0"/>
              </a:spcAft>
              <a:buSzPts val="1500"/>
              <a:buFont typeface="Nunito Light"/>
              <a:buChar char="■"/>
              <a:defRPr/>
            </a:lvl3pPr>
            <a:lvl4pPr marL="2438339" lvl="3" indent="-431789" rtl="0">
              <a:lnSpc>
                <a:spcPct val="100000"/>
              </a:lnSpc>
              <a:spcBef>
                <a:spcPts val="2133"/>
              </a:spcBef>
              <a:spcAft>
                <a:spcPts val="0"/>
              </a:spcAft>
              <a:buSzPts val="1500"/>
              <a:buFont typeface="Nunito Light"/>
              <a:buChar char="●"/>
              <a:defRPr/>
            </a:lvl4pPr>
            <a:lvl5pPr marL="3047924" lvl="4" indent="-440256" rtl="0">
              <a:lnSpc>
                <a:spcPct val="100000"/>
              </a:lnSpc>
              <a:spcBef>
                <a:spcPts val="2133"/>
              </a:spcBef>
              <a:spcAft>
                <a:spcPts val="0"/>
              </a:spcAft>
              <a:buSzPts val="1600"/>
              <a:buFont typeface="Nunito Light"/>
              <a:buChar char="○"/>
              <a:defRPr/>
            </a:lvl5pPr>
            <a:lvl6pPr marL="3657509" lvl="5" indent="-440256" rtl="0">
              <a:lnSpc>
                <a:spcPct val="100000"/>
              </a:lnSpc>
              <a:spcBef>
                <a:spcPts val="2133"/>
              </a:spcBef>
              <a:spcAft>
                <a:spcPts val="0"/>
              </a:spcAft>
              <a:buSzPts val="1600"/>
              <a:buFont typeface="Nunito Light"/>
              <a:buChar char="■"/>
              <a:defRPr/>
            </a:lvl6pPr>
            <a:lvl7pPr marL="4267093" lvl="6" indent="-414856" rtl="0">
              <a:lnSpc>
                <a:spcPct val="100000"/>
              </a:lnSpc>
              <a:spcBef>
                <a:spcPts val="2133"/>
              </a:spcBef>
              <a:spcAft>
                <a:spcPts val="0"/>
              </a:spcAft>
              <a:buSzPts val="1300"/>
              <a:buFont typeface="Nunito Light"/>
              <a:buChar char="●"/>
              <a:defRPr/>
            </a:lvl7pPr>
            <a:lvl8pPr marL="4876678" lvl="7" indent="-414856" rtl="0">
              <a:lnSpc>
                <a:spcPct val="100000"/>
              </a:lnSpc>
              <a:spcBef>
                <a:spcPts val="2133"/>
              </a:spcBef>
              <a:spcAft>
                <a:spcPts val="0"/>
              </a:spcAft>
              <a:buSzPts val="1300"/>
              <a:buFont typeface="Nunito Light"/>
              <a:buChar char="○"/>
              <a:defRPr/>
            </a:lvl8pPr>
            <a:lvl9pPr marL="5486263" lvl="8" indent="-440256" rtl="0">
              <a:lnSpc>
                <a:spcPct val="100000"/>
              </a:lnSpc>
              <a:spcBef>
                <a:spcPts val="2133"/>
              </a:spcBef>
              <a:spcAft>
                <a:spcPts val="2133"/>
              </a:spcAft>
              <a:buSzPts val="1600"/>
              <a:buFont typeface="Nunito Light"/>
              <a:buChar char="■"/>
              <a:defRPr/>
            </a:lvl9pPr>
          </a:lstStyle>
          <a:p>
            <a:pPr lvl="0"/>
            <a:r>
              <a:rPr lang="en-US"/>
              <a:t>Click to edit Master text styles</a:t>
            </a:r>
          </a:p>
        </p:txBody>
      </p:sp>
      <p:sp>
        <p:nvSpPr>
          <p:cNvPr id="62" name="Google Shape;62;p7"/>
          <p:cNvSpPr txBox="1">
            <a:spLocks noGrp="1"/>
          </p:cNvSpPr>
          <p:nvPr>
            <p:ph type="title"/>
          </p:nvPr>
        </p:nvSpPr>
        <p:spPr>
          <a:xfrm>
            <a:off x="959900" y="583600"/>
            <a:ext cx="10272000" cy="877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4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672106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3"/>
        <p:cNvGrpSpPr/>
        <p:nvPr/>
      </p:nvGrpSpPr>
      <p:grpSpPr>
        <a:xfrm>
          <a:off x="0" y="0"/>
          <a:ext cx="0" cy="0"/>
          <a:chOff x="0" y="0"/>
          <a:chExt cx="0" cy="0"/>
        </a:xfrm>
      </p:grpSpPr>
      <p:sp>
        <p:nvSpPr>
          <p:cNvPr id="64" name="Google Shape;64;p8"/>
          <p:cNvSpPr/>
          <p:nvPr/>
        </p:nvSpPr>
        <p:spPr>
          <a:xfrm rot="-813319" flipH="1">
            <a:off x="5910265" y="-45656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5" name="Google Shape;65;p8"/>
          <p:cNvSpPr/>
          <p:nvPr/>
        </p:nvSpPr>
        <p:spPr>
          <a:xfrm rot="649785">
            <a:off x="-2421926" y="-984566"/>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6" name="Google Shape;66;p8"/>
          <p:cNvSpPr/>
          <p:nvPr/>
        </p:nvSpPr>
        <p:spPr>
          <a:xfrm flipH="1">
            <a:off x="827827" y="2984134"/>
            <a:ext cx="9962231" cy="6362409"/>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7" name="Google Shape;67;p8"/>
          <p:cNvSpPr/>
          <p:nvPr/>
        </p:nvSpPr>
        <p:spPr>
          <a:xfrm rot="-8823147" flipH="1">
            <a:off x="7323887" y="3745031"/>
            <a:ext cx="7987189" cy="748424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8" name="Google Shape;68;p8"/>
          <p:cNvSpPr/>
          <p:nvPr/>
        </p:nvSpPr>
        <p:spPr>
          <a:xfrm flipH="1">
            <a:off x="-3005496" y="-190000"/>
            <a:ext cx="6581087" cy="5026448"/>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69" name="Google Shape;69;p8"/>
          <p:cNvSpPr/>
          <p:nvPr/>
        </p:nvSpPr>
        <p:spPr>
          <a:xfrm rot="-649785" flipH="1">
            <a:off x="5257174" y="5868167"/>
            <a:ext cx="6078529" cy="1821148"/>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0" name="Google Shape;70;p8"/>
          <p:cNvSpPr/>
          <p:nvPr/>
        </p:nvSpPr>
        <p:spPr>
          <a:xfrm rot="-1244193" flipH="1">
            <a:off x="-3593444" y="-1036357"/>
            <a:ext cx="10434795" cy="383714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1" name="Google Shape;71;p8"/>
          <p:cNvSpPr/>
          <p:nvPr/>
        </p:nvSpPr>
        <p:spPr>
          <a:xfrm rot="9555807" flipH="1">
            <a:off x="10014956" y="3063059"/>
            <a:ext cx="10434795" cy="3837143"/>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2" name="Google Shape;72;p8"/>
          <p:cNvSpPr txBox="1">
            <a:spLocks noGrp="1"/>
          </p:cNvSpPr>
          <p:nvPr>
            <p:ph type="title"/>
          </p:nvPr>
        </p:nvSpPr>
        <p:spPr>
          <a:xfrm>
            <a:off x="2395800" y="1735733"/>
            <a:ext cx="7400400" cy="3386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10666"/>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1079832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3"/>
        <p:cNvGrpSpPr/>
        <p:nvPr/>
      </p:nvGrpSpPr>
      <p:grpSpPr>
        <a:xfrm>
          <a:off x="0" y="0"/>
          <a:ext cx="0" cy="0"/>
          <a:chOff x="0" y="0"/>
          <a:chExt cx="0" cy="0"/>
        </a:xfrm>
      </p:grpSpPr>
      <p:sp>
        <p:nvSpPr>
          <p:cNvPr id="74" name="Google Shape;74;p9"/>
          <p:cNvSpPr/>
          <p:nvPr/>
        </p:nvSpPr>
        <p:spPr>
          <a:xfrm rot="813319">
            <a:off x="-3303669" y="-4099097"/>
            <a:ext cx="8536145" cy="7585537"/>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5" name="Google Shape;75;p9"/>
          <p:cNvSpPr/>
          <p:nvPr/>
        </p:nvSpPr>
        <p:spPr>
          <a:xfrm rot="3394465" flipH="1">
            <a:off x="4102780" y="4577625"/>
            <a:ext cx="11604457" cy="74109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6" name="Google Shape;76;p9"/>
          <p:cNvSpPr/>
          <p:nvPr/>
        </p:nvSpPr>
        <p:spPr>
          <a:xfrm>
            <a:off x="7822703" y="-1657996"/>
            <a:ext cx="9420656" cy="7195189"/>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7" name="Google Shape;77;p9"/>
          <p:cNvSpPr/>
          <p:nvPr/>
        </p:nvSpPr>
        <p:spPr>
          <a:xfrm rot="3406877">
            <a:off x="4130747" y="-42834"/>
            <a:ext cx="10434787" cy="383714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8" name="Google Shape;78;p9"/>
          <p:cNvSpPr/>
          <p:nvPr/>
        </p:nvSpPr>
        <p:spPr>
          <a:xfrm rot="-649760" flipH="1">
            <a:off x="9433523" y="-951011"/>
            <a:ext cx="6632645" cy="1987163"/>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79" name="Google Shape;79;p9"/>
          <p:cNvSpPr/>
          <p:nvPr/>
        </p:nvSpPr>
        <p:spPr>
          <a:xfrm rot="-10285603">
            <a:off x="-6269205" y="5003789"/>
            <a:ext cx="9962348" cy="6362485"/>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0" name="Google Shape;80;p9"/>
          <p:cNvSpPr/>
          <p:nvPr/>
        </p:nvSpPr>
        <p:spPr>
          <a:xfrm rot="-7426355">
            <a:off x="-7410056" y="1510440"/>
            <a:ext cx="10434728" cy="383711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81" name="Google Shape;81;p9"/>
          <p:cNvSpPr txBox="1">
            <a:spLocks noGrp="1"/>
          </p:cNvSpPr>
          <p:nvPr>
            <p:ph type="title"/>
          </p:nvPr>
        </p:nvSpPr>
        <p:spPr>
          <a:xfrm>
            <a:off x="964400" y="1844167"/>
            <a:ext cx="6014000" cy="1229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800"/>
              <a:buNone/>
              <a:defRPr sz="6667">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82" name="Google Shape;82;p9"/>
          <p:cNvSpPr txBox="1">
            <a:spLocks noGrp="1"/>
          </p:cNvSpPr>
          <p:nvPr>
            <p:ph type="subTitle" idx="1"/>
          </p:nvPr>
        </p:nvSpPr>
        <p:spPr>
          <a:xfrm>
            <a:off x="964400" y="3104633"/>
            <a:ext cx="5813200" cy="19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r>
              <a:rPr lang="en-US"/>
              <a:t>Click to edit Master subtitle style</a:t>
            </a:r>
            <a:endParaRPr/>
          </a:p>
        </p:txBody>
      </p:sp>
    </p:spTree>
    <p:extLst>
      <p:ext uri="{BB962C8B-B14F-4D97-AF65-F5344CB8AC3E}">
        <p14:creationId xmlns:p14="http://schemas.microsoft.com/office/powerpoint/2010/main" val="221415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3"/>
        <p:cNvGrpSpPr/>
        <p:nvPr/>
      </p:nvGrpSpPr>
      <p:grpSpPr>
        <a:xfrm>
          <a:off x="0" y="0"/>
          <a:ext cx="0" cy="0"/>
          <a:chOff x="0" y="0"/>
          <a:chExt cx="0" cy="0"/>
        </a:xfrm>
      </p:grpSpPr>
      <p:sp>
        <p:nvSpPr>
          <p:cNvPr id="84" name="Google Shape;84;p10"/>
          <p:cNvSpPr>
            <a:spLocks noGrp="1"/>
          </p:cNvSpPr>
          <p:nvPr>
            <p:ph type="pic" idx="2"/>
          </p:nvPr>
        </p:nvSpPr>
        <p:spPr>
          <a:xfrm>
            <a:off x="0" y="0"/>
            <a:ext cx="12192000" cy="6858000"/>
          </a:xfrm>
          <a:prstGeom prst="rect">
            <a:avLst/>
          </a:prstGeom>
          <a:noFill/>
          <a:ln>
            <a:noFill/>
          </a:ln>
        </p:spPr>
      </p:sp>
      <p:sp>
        <p:nvSpPr>
          <p:cNvPr id="85" name="Google Shape;85;p10"/>
          <p:cNvSpPr txBox="1">
            <a:spLocks noGrp="1"/>
          </p:cNvSpPr>
          <p:nvPr>
            <p:ph type="title"/>
          </p:nvPr>
        </p:nvSpPr>
        <p:spPr>
          <a:xfrm>
            <a:off x="964400" y="1754600"/>
            <a:ext cx="3695600" cy="334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4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316649362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2.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1433" y="585200"/>
            <a:ext cx="10264800" cy="76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961433" y="1802491"/>
            <a:ext cx="10269200" cy="4330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marL="914400" lvl="1"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marL="1371600" lvl="2"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marL="1828800" lvl="3"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marL="2286000" lvl="4"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marL="2743200" lvl="5"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marL="3200400" lvl="6"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marL="3657600" lvl="7"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marL="4114800" lvl="8"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a:endParaRPr/>
          </a:p>
        </p:txBody>
      </p:sp>
    </p:spTree>
    <p:extLst>
      <p:ext uri="{BB962C8B-B14F-4D97-AF65-F5344CB8AC3E}">
        <p14:creationId xmlns:p14="http://schemas.microsoft.com/office/powerpoint/2010/main" val="262017003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38"/>
        <p:cNvGrpSpPr/>
        <p:nvPr/>
      </p:nvGrpSpPr>
      <p:grpSpPr>
        <a:xfrm>
          <a:off x="0" y="0"/>
          <a:ext cx="0" cy="0"/>
          <a:chOff x="0" y="0"/>
          <a:chExt cx="0" cy="0"/>
        </a:xfrm>
      </p:grpSpPr>
      <p:sp>
        <p:nvSpPr>
          <p:cNvPr id="539" name="Google Shape;539;p5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40" name="Google Shape;540;p5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87124568"/>
      </p:ext>
    </p:extLst>
  </p:cSld>
  <p:clrMap bg1="lt1" tx1="dk1" bg2="dk2" tx2="lt2" accent1="accent1" accent2="accent2" accent3="accent3" accent4="accent4" accent5="accent5" accent6="accent6" hlink="hlink" folHlink="folHlink"/>
  <p:sldLayoutIdLst>
    <p:sldLayoutId id="2147483713" r:id="rId1"/>
    <p:sldLayoutId id="2147483714"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44"/>
        <p:cNvGrpSpPr/>
        <p:nvPr/>
      </p:nvGrpSpPr>
      <p:grpSpPr>
        <a:xfrm>
          <a:off x="0" y="0"/>
          <a:ext cx="0" cy="0"/>
          <a:chOff x="0" y="0"/>
          <a:chExt cx="0" cy="0"/>
        </a:xfrm>
      </p:grpSpPr>
      <p:sp>
        <p:nvSpPr>
          <p:cNvPr id="545" name="Google Shape;545;p5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46" name="Google Shape;546;p5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67714042"/>
      </p:ext>
    </p:extLst>
  </p:cSld>
  <p:clrMap bg1="lt1" tx1="dk1" bg2="dk2" tx2="lt2" accent1="accent1" accent2="accent2" accent3="accent3" accent4="accent4" accent5="accent5" accent6="accent6" hlink="hlink" folHlink="folHlink"/>
  <p:sldLayoutIdLst>
    <p:sldLayoutId id="2147483716"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researchgate.net/deref/http%3A%2F%2Fethesis.nitrkl.ac.in%2F5876%2F1%2F212ME1274-5.pdf?_tp=eyJjb250ZXh0Ijp7ImZpcnN0UGFnZSI6InB1YmxpY2F0aW9uIiwicGFnZSI6InF1ZXN0aW9uIn19" TargetMode="External"/><Relationship Id="rId2" Type="http://schemas.openxmlformats.org/officeDocument/2006/relationships/hyperlink" Target="https://youtu.be/I4oASWYzF8o?si=O5ZXgzRxmdBFY4i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video" Target="../media/media4.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D628-24F6-86EC-38C1-0399598FEECE}"/>
              </a:ext>
            </a:extLst>
          </p:cNvPr>
          <p:cNvSpPr>
            <a:spLocks noGrp="1"/>
          </p:cNvSpPr>
          <p:nvPr>
            <p:ph type="ctrTitle"/>
          </p:nvPr>
        </p:nvSpPr>
        <p:spPr>
          <a:xfrm>
            <a:off x="0" y="0"/>
            <a:ext cx="12192000" cy="4930816"/>
          </a:xfrm>
        </p:spPr>
        <p:txBody>
          <a:bodyPr>
            <a:normAutofit/>
          </a:bodyPr>
          <a:lstStyle/>
          <a:p>
            <a:r>
              <a:rPr lang="en-US" sz="7200" dirty="0">
                <a:latin typeface="Söhne"/>
              </a:rPr>
              <a:t>SIMSCAPE Modeling of a </a:t>
            </a:r>
            <a:br>
              <a:rPr lang="en-US" sz="8000" dirty="0">
                <a:latin typeface="Söhne"/>
              </a:rPr>
            </a:br>
            <a:r>
              <a:rPr lang="en-US" sz="8000" dirty="0">
                <a:latin typeface="Söhne"/>
              </a:rPr>
              <a:t>3-RPR PARALLEL PLATE MANIPULATOR</a:t>
            </a:r>
            <a:endParaRPr lang="en-IN" dirty="0"/>
          </a:p>
        </p:txBody>
      </p:sp>
      <p:sp>
        <p:nvSpPr>
          <p:cNvPr id="4" name="TextBox 3">
            <a:extLst>
              <a:ext uri="{FF2B5EF4-FFF2-40B4-BE49-F238E27FC236}">
                <a16:creationId xmlns:a16="http://schemas.microsoft.com/office/drawing/2014/main" id="{68ACB212-2A01-0D68-35A0-5A18B29E0599}"/>
              </a:ext>
            </a:extLst>
          </p:cNvPr>
          <p:cNvSpPr txBox="1"/>
          <p:nvPr/>
        </p:nvSpPr>
        <p:spPr>
          <a:xfrm>
            <a:off x="8125428" y="5104436"/>
            <a:ext cx="3379808" cy="1077218"/>
          </a:xfrm>
          <a:prstGeom prst="rect">
            <a:avLst/>
          </a:prstGeom>
          <a:noFill/>
        </p:spPr>
        <p:txBody>
          <a:bodyPr wrap="square" rtlCol="0">
            <a:spAutoFit/>
          </a:bodyPr>
          <a:lstStyle/>
          <a:p>
            <a:r>
              <a:rPr lang="en-IN" sz="3200" dirty="0">
                <a:solidFill>
                  <a:schemeClr val="dk1"/>
                </a:solidFill>
                <a:latin typeface="Söhne"/>
                <a:sym typeface="Kulim Park SemiBold"/>
              </a:rPr>
              <a:t>Atharva Sharma</a:t>
            </a:r>
          </a:p>
          <a:p>
            <a:r>
              <a:rPr lang="en-IN" sz="3200" dirty="0">
                <a:solidFill>
                  <a:schemeClr val="dk1"/>
                </a:solidFill>
                <a:latin typeface="Söhne"/>
                <a:sym typeface="Kulim Park SemiBold"/>
              </a:rPr>
              <a:t>2022MEB1302</a:t>
            </a:r>
          </a:p>
        </p:txBody>
      </p:sp>
    </p:spTree>
    <p:extLst>
      <p:ext uri="{BB962C8B-B14F-4D97-AF65-F5344CB8AC3E}">
        <p14:creationId xmlns:p14="http://schemas.microsoft.com/office/powerpoint/2010/main" val="2977277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C20052-616E-545A-C915-DF0D64A81F64}"/>
              </a:ext>
            </a:extLst>
          </p:cNvPr>
          <p:cNvSpPr txBox="1"/>
          <p:nvPr/>
        </p:nvSpPr>
        <p:spPr>
          <a:xfrm>
            <a:off x="-92598" y="283003"/>
            <a:ext cx="12192000" cy="1118319"/>
          </a:xfrm>
          <a:prstGeom prst="rect">
            <a:avLst/>
          </a:prstGeom>
          <a:noFill/>
        </p:spPr>
        <p:txBody>
          <a:bodyPr wrap="square" rtlCol="0">
            <a:spAutoFit/>
          </a:bodyPr>
          <a:lstStyle/>
          <a:p>
            <a:pPr algn="ctr"/>
            <a:r>
              <a:rPr lang="en-IN" sz="6667" dirty="0">
                <a:solidFill>
                  <a:schemeClr val="dk1"/>
                </a:solidFill>
                <a:latin typeface="Kulim Park"/>
                <a:sym typeface="Kulim Park"/>
              </a:rPr>
              <a:t>CONSTANT INPUT: GRAPHS</a:t>
            </a:r>
          </a:p>
        </p:txBody>
      </p:sp>
      <p:sp>
        <p:nvSpPr>
          <p:cNvPr id="7" name="TextBox 6">
            <a:extLst>
              <a:ext uri="{FF2B5EF4-FFF2-40B4-BE49-F238E27FC236}">
                <a16:creationId xmlns:a16="http://schemas.microsoft.com/office/drawing/2014/main" id="{8A9B6ACA-7DCC-D996-CDA3-DE283A1D8276}"/>
              </a:ext>
            </a:extLst>
          </p:cNvPr>
          <p:cNvSpPr txBox="1"/>
          <p:nvPr/>
        </p:nvSpPr>
        <p:spPr>
          <a:xfrm>
            <a:off x="9008963" y="1761532"/>
            <a:ext cx="2970834" cy="3170099"/>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This is the plot of the z position of the centre of the triangular plate (</a:t>
            </a:r>
            <a:r>
              <a:rPr lang="en-IN" sz="2000" dirty="0" err="1">
                <a:latin typeface="Calibri" panose="020F0502020204030204" pitchFamily="34" charset="0"/>
                <a:ea typeface="Calibri" panose="020F0502020204030204" pitchFamily="34" charset="0"/>
                <a:cs typeface="Calibri" panose="020F0502020204030204" pitchFamily="34" charset="0"/>
              </a:rPr>
              <a:t>wrt</a:t>
            </a:r>
            <a:r>
              <a:rPr lang="en-IN" sz="2000" dirty="0">
                <a:latin typeface="Calibri" panose="020F0502020204030204" pitchFamily="34" charset="0"/>
                <a:ea typeface="Calibri" panose="020F0502020204030204" pitchFamily="34" charset="0"/>
                <a:cs typeface="Calibri" panose="020F0502020204030204" pitchFamily="34" charset="0"/>
              </a:rPr>
              <a:t> the world frame) v/s time.</a:t>
            </a:r>
          </a:p>
          <a:p>
            <a:pPr marL="285750" indent="-285750">
              <a:buFont typeface="Arial" panose="020B0604020202020204" pitchFamily="34" charset="0"/>
              <a:buChar char="•"/>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This plot shows that the end effector has no translation in any axis.</a:t>
            </a:r>
          </a:p>
        </p:txBody>
      </p:sp>
      <p:pic>
        <p:nvPicPr>
          <p:cNvPr id="2" name="Picture 1">
            <a:extLst>
              <a:ext uri="{FF2B5EF4-FFF2-40B4-BE49-F238E27FC236}">
                <a16:creationId xmlns:a16="http://schemas.microsoft.com/office/drawing/2014/main" id="{AA1CE27F-D656-238D-A9D7-EAF137D9ACF9}"/>
              </a:ext>
            </a:extLst>
          </p:cNvPr>
          <p:cNvPicPr>
            <a:picLocks noChangeAspect="1"/>
          </p:cNvPicPr>
          <p:nvPr/>
        </p:nvPicPr>
        <p:blipFill>
          <a:blip r:embed="rId2"/>
          <a:stretch>
            <a:fillRect/>
          </a:stretch>
        </p:blipFill>
        <p:spPr>
          <a:xfrm>
            <a:off x="304801" y="1618593"/>
            <a:ext cx="8704162" cy="4733740"/>
          </a:xfrm>
          <a:prstGeom prst="rect">
            <a:avLst/>
          </a:prstGeom>
        </p:spPr>
      </p:pic>
      <p:sp>
        <p:nvSpPr>
          <p:cNvPr id="3" name="TextBox 2">
            <a:extLst>
              <a:ext uri="{FF2B5EF4-FFF2-40B4-BE49-F238E27FC236}">
                <a16:creationId xmlns:a16="http://schemas.microsoft.com/office/drawing/2014/main" id="{054DDBD7-0A0D-0E4F-355E-E0BCF5A78AB6}"/>
              </a:ext>
            </a:extLst>
          </p:cNvPr>
          <p:cNvSpPr txBox="1"/>
          <p:nvPr/>
        </p:nvSpPr>
        <p:spPr>
          <a:xfrm>
            <a:off x="1213413" y="6432572"/>
            <a:ext cx="6886937" cy="400110"/>
          </a:xfrm>
          <a:prstGeom prst="rect">
            <a:avLst/>
          </a:prstGeom>
          <a:noFill/>
        </p:spPr>
        <p:txBody>
          <a:bodyPr wrap="square" rtlCol="0">
            <a:spAutoFit/>
          </a:bodyPr>
          <a:lstStyle/>
          <a:p>
            <a:r>
              <a:rPr lang="en-IN" sz="2000" b="1" u="sng" dirty="0">
                <a:latin typeface="Calibri" panose="020F0502020204030204" pitchFamily="34" charset="0"/>
                <a:ea typeface="Calibri" panose="020F0502020204030204" pitchFamily="34" charset="0"/>
                <a:cs typeface="Calibri" panose="020F0502020204030204" pitchFamily="34" charset="0"/>
              </a:rPr>
              <a:t>Plot: Distance between base and plate centre (m) v/s time (s)</a:t>
            </a:r>
            <a:endParaRPr lang="en-IN" b="1" u="sng"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1779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C20052-616E-545A-C915-DF0D64A81F64}"/>
              </a:ext>
            </a:extLst>
          </p:cNvPr>
          <p:cNvSpPr txBox="1"/>
          <p:nvPr/>
        </p:nvSpPr>
        <p:spPr>
          <a:xfrm>
            <a:off x="-92598" y="283003"/>
            <a:ext cx="12192000" cy="1118319"/>
          </a:xfrm>
          <a:prstGeom prst="rect">
            <a:avLst/>
          </a:prstGeom>
          <a:noFill/>
        </p:spPr>
        <p:txBody>
          <a:bodyPr wrap="square" rtlCol="0">
            <a:spAutoFit/>
          </a:bodyPr>
          <a:lstStyle/>
          <a:p>
            <a:pPr algn="ctr"/>
            <a:r>
              <a:rPr lang="en-IN" sz="6667" dirty="0">
                <a:solidFill>
                  <a:schemeClr val="dk1"/>
                </a:solidFill>
                <a:latin typeface="Kulim Park"/>
                <a:sym typeface="Kulim Park"/>
              </a:rPr>
              <a:t>CONSTANT INPUT: GRAPHS</a:t>
            </a:r>
          </a:p>
        </p:txBody>
      </p:sp>
      <p:sp>
        <p:nvSpPr>
          <p:cNvPr id="7" name="TextBox 6">
            <a:extLst>
              <a:ext uri="{FF2B5EF4-FFF2-40B4-BE49-F238E27FC236}">
                <a16:creationId xmlns:a16="http://schemas.microsoft.com/office/drawing/2014/main" id="{8A9B6ACA-7DCC-D996-CDA3-DE283A1D8276}"/>
              </a:ext>
            </a:extLst>
          </p:cNvPr>
          <p:cNvSpPr txBox="1"/>
          <p:nvPr/>
        </p:nvSpPr>
        <p:spPr>
          <a:xfrm>
            <a:off x="9008963" y="1761532"/>
            <a:ext cx="2970834" cy="3785652"/>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This is the plot of the angular velocity of the end effector about the z-axis.</a:t>
            </a:r>
          </a:p>
          <a:p>
            <a:pPr marL="285750" indent="-285750">
              <a:buFont typeface="Arial" panose="020B0604020202020204" pitchFamily="34" charset="0"/>
              <a:buChar char="•"/>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This plot shows that the angular velocity first increases, then becomes constant and then decreases a bit.</a:t>
            </a:r>
          </a:p>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This can be observed in the animation.</a:t>
            </a:r>
          </a:p>
        </p:txBody>
      </p:sp>
      <p:sp>
        <p:nvSpPr>
          <p:cNvPr id="3" name="TextBox 2">
            <a:extLst>
              <a:ext uri="{FF2B5EF4-FFF2-40B4-BE49-F238E27FC236}">
                <a16:creationId xmlns:a16="http://schemas.microsoft.com/office/drawing/2014/main" id="{054DDBD7-0A0D-0E4F-355E-E0BCF5A78AB6}"/>
              </a:ext>
            </a:extLst>
          </p:cNvPr>
          <p:cNvSpPr txBox="1"/>
          <p:nvPr/>
        </p:nvSpPr>
        <p:spPr>
          <a:xfrm>
            <a:off x="1213413" y="6432572"/>
            <a:ext cx="6886937" cy="400110"/>
          </a:xfrm>
          <a:prstGeom prst="rect">
            <a:avLst/>
          </a:prstGeom>
          <a:noFill/>
        </p:spPr>
        <p:txBody>
          <a:bodyPr wrap="square" rtlCol="0">
            <a:spAutoFit/>
          </a:bodyPr>
          <a:lstStyle/>
          <a:p>
            <a:r>
              <a:rPr lang="en-IN" sz="2000" b="1" u="sng" dirty="0">
                <a:latin typeface="Calibri" panose="020F0502020204030204" pitchFamily="34" charset="0"/>
                <a:ea typeface="Calibri" panose="020F0502020204030204" pitchFamily="34" charset="0"/>
                <a:cs typeface="Calibri" panose="020F0502020204030204" pitchFamily="34" charset="0"/>
              </a:rPr>
              <a:t>Plot: Angular Velocity about z-axis (rad/s) v/s time (s)</a:t>
            </a:r>
            <a:endParaRPr lang="en-IN" b="1" u="sng"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7E68C0D9-0975-8AF8-3F8B-279ACF8BAC06}"/>
              </a:ext>
            </a:extLst>
          </p:cNvPr>
          <p:cNvPicPr>
            <a:picLocks noChangeAspect="1"/>
          </p:cNvPicPr>
          <p:nvPr/>
        </p:nvPicPr>
        <p:blipFill>
          <a:blip r:embed="rId2"/>
          <a:stretch>
            <a:fillRect/>
          </a:stretch>
        </p:blipFill>
        <p:spPr>
          <a:xfrm>
            <a:off x="304801" y="1618593"/>
            <a:ext cx="8704162" cy="4729184"/>
          </a:xfrm>
          <a:prstGeom prst="rect">
            <a:avLst/>
          </a:prstGeom>
        </p:spPr>
      </p:pic>
    </p:spTree>
    <p:extLst>
      <p:ext uri="{BB962C8B-B14F-4D97-AF65-F5344CB8AC3E}">
        <p14:creationId xmlns:p14="http://schemas.microsoft.com/office/powerpoint/2010/main" val="1426563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189D53-06FA-4795-2C0B-71FE3DDFE4AB}"/>
              </a:ext>
            </a:extLst>
          </p:cNvPr>
          <p:cNvSpPr txBox="1"/>
          <p:nvPr/>
        </p:nvSpPr>
        <p:spPr>
          <a:xfrm>
            <a:off x="0" y="306152"/>
            <a:ext cx="12192000" cy="1118319"/>
          </a:xfrm>
          <a:prstGeom prst="rect">
            <a:avLst/>
          </a:prstGeom>
          <a:noFill/>
        </p:spPr>
        <p:txBody>
          <a:bodyPr wrap="square" rtlCol="0">
            <a:spAutoFit/>
          </a:bodyPr>
          <a:lstStyle/>
          <a:p>
            <a:pPr algn="ctr"/>
            <a:r>
              <a:rPr lang="en-IN" sz="6667" dirty="0">
                <a:solidFill>
                  <a:schemeClr val="dk1"/>
                </a:solidFill>
                <a:latin typeface="Kulim Park"/>
                <a:sym typeface="Kulim Park"/>
              </a:rPr>
              <a:t>REFERENCES</a:t>
            </a:r>
          </a:p>
        </p:txBody>
      </p:sp>
      <p:sp>
        <p:nvSpPr>
          <p:cNvPr id="6" name="TextBox 5">
            <a:extLst>
              <a:ext uri="{FF2B5EF4-FFF2-40B4-BE49-F238E27FC236}">
                <a16:creationId xmlns:a16="http://schemas.microsoft.com/office/drawing/2014/main" id="{1DE05B38-4996-5219-2951-C0184F4FC77B}"/>
              </a:ext>
            </a:extLst>
          </p:cNvPr>
          <p:cNvSpPr txBox="1"/>
          <p:nvPr/>
        </p:nvSpPr>
        <p:spPr>
          <a:xfrm>
            <a:off x="324091" y="1761532"/>
            <a:ext cx="11655706" cy="4888261"/>
          </a:xfrm>
          <a:prstGeom prst="rect">
            <a:avLst/>
          </a:prstGeom>
          <a:noFill/>
        </p:spPr>
        <p:txBody>
          <a:bodyPr wrap="square" rtlCol="0">
            <a:spAutoFit/>
          </a:bodyPr>
          <a:lstStyle/>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The model is designed taking inspiration from this video: </a:t>
            </a:r>
            <a:r>
              <a:rPr lang="en-IN" sz="2000" dirty="0">
                <a:latin typeface="Calibri" panose="020F0502020204030204" pitchFamily="34" charset="0"/>
                <a:ea typeface="Calibri" panose="020F0502020204030204" pitchFamily="34" charset="0"/>
                <a:cs typeface="Calibri" panose="020F0502020204030204" pitchFamily="34" charset="0"/>
                <a:hlinkClick r:id="rId2"/>
              </a:rPr>
              <a:t>https://youtu.be/I4oASWYzF8o?si=O5ZXgzRxmdBFY4ir</a:t>
            </a:r>
            <a:endParaRPr lang="en-IN" sz="20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I got a lot of help from ChatGPT in using and understanding Simscape and understanding concepts related to the manipulator.</a:t>
            </a:r>
          </a:p>
          <a:p>
            <a:pPr marL="457200" indent="-457200">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Simulink documentation</a:t>
            </a:r>
          </a:p>
          <a:p>
            <a:pPr marL="457200" indent="-457200">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The slider crank model sent on classroom was a big help in understanding Simscape.</a:t>
            </a:r>
          </a:p>
          <a:p>
            <a:pPr marL="342900" lvl="0" indent="-342900">
              <a:lnSpc>
                <a:spcPct val="107000"/>
              </a:lnSpc>
              <a:buFont typeface="+mj-l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The working and theory behind the manipulator from these papers:</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742950" lvl="1" indent="-285750">
              <a:lnSpc>
                <a:spcPct val="107000"/>
              </a:lnSpc>
              <a:buFont typeface="Symbol" panose="05050102010706020507" pitchFamily="18" charset="2"/>
              <a:buChar char=""/>
            </a:pPr>
            <a:r>
              <a:rPr lang="en-US" sz="2000" dirty="0" err="1">
                <a:latin typeface="Calibri" panose="020F0502020204030204" pitchFamily="34" charset="0"/>
                <a:ea typeface="Calibri" panose="020F0502020204030204" pitchFamily="34" charset="0"/>
                <a:cs typeface="Calibri" panose="020F0502020204030204" pitchFamily="34" charset="0"/>
              </a:rPr>
              <a:t>Merlet</a:t>
            </a:r>
            <a:r>
              <a:rPr lang="en-US" sz="2000" dirty="0">
                <a:latin typeface="Calibri" panose="020F0502020204030204" pitchFamily="34" charset="0"/>
                <a:ea typeface="Calibri" panose="020F0502020204030204" pitchFamily="34" charset="0"/>
                <a:cs typeface="Calibri" panose="020F0502020204030204" pitchFamily="34" charset="0"/>
              </a:rPr>
              <a:t>, Jean-Pierre. (1996). Direct kinematics of planar parallel manipulators. Proceedings - IEEE International Conference on Robotics and Automation. 4. 10.1109/ROBOT.1996.509284.</a:t>
            </a:r>
            <a:endParaRPr lang="en-IN" sz="2000" kern="100" dirty="0">
              <a:latin typeface="Calibri" panose="020F0502020204030204" pitchFamily="34" charset="0"/>
              <a:ea typeface="Yu Mincho" panose="02020400000000000000" pitchFamily="18" charset="-128"/>
              <a:cs typeface="Times New Roman" panose="02020603050405020304" pitchFamily="18" charset="0"/>
            </a:endParaRPr>
          </a:p>
          <a:p>
            <a:pPr marL="742950" lvl="1" indent="-285750">
              <a:lnSpc>
                <a:spcPct val="107000"/>
              </a:lnSpc>
              <a:buFont typeface="Symbol" panose="05050102010706020507" pitchFamily="18" charset="2"/>
              <a:buChar char=""/>
            </a:pPr>
            <a:r>
              <a:rPr lang="en-IN" sz="2000" dirty="0">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ethesis.nitrkl.ac.in/5876/1/212ME1274-5.pdf</a:t>
            </a:r>
            <a:r>
              <a:rPr lang="en-IN" sz="2000" dirty="0">
                <a:latin typeface="Calibri" panose="020F0502020204030204" pitchFamily="34" charset="0"/>
                <a:ea typeface="Calibri" panose="020F0502020204030204" pitchFamily="34" charset="0"/>
                <a:cs typeface="Calibri" panose="020F0502020204030204" pitchFamily="34" charset="0"/>
              </a:rPr>
              <a:t> (Sorry, I couldn’t find a citation) (And the link was not working for me, so I’ll attach the pdf along with this ppt)</a:t>
            </a:r>
          </a:p>
          <a:p>
            <a:pPr marL="742950" lvl="1" indent="-285750">
              <a:lnSpc>
                <a:spcPct val="107000"/>
              </a:lnSpc>
              <a:buFont typeface="Symbol" panose="05050102010706020507" pitchFamily="18" charset="2"/>
              <a:buChar char=""/>
            </a:pPr>
            <a:r>
              <a:rPr lang="en-US" sz="2000" dirty="0">
                <a:latin typeface="Calibri" panose="020F0502020204030204" pitchFamily="34" charset="0"/>
                <a:ea typeface="Calibri" panose="020F0502020204030204" pitchFamily="34" charset="0"/>
                <a:cs typeface="Calibri" panose="020F0502020204030204" pitchFamily="34" charset="0"/>
              </a:rPr>
              <a:t>Assal, Samy. (2012). Self-organizing approach for learning the forward kinematic multiple solutions of parallel manipulators. </a:t>
            </a:r>
            <a:r>
              <a:rPr lang="en-US" sz="2000" dirty="0" err="1">
                <a:latin typeface="Calibri" panose="020F0502020204030204" pitchFamily="34" charset="0"/>
                <a:ea typeface="Calibri" panose="020F0502020204030204" pitchFamily="34" charset="0"/>
                <a:cs typeface="Calibri" panose="020F0502020204030204" pitchFamily="34" charset="0"/>
              </a:rPr>
              <a:t>Robotica</a:t>
            </a:r>
            <a:r>
              <a:rPr lang="en-US" sz="2000" dirty="0">
                <a:latin typeface="Calibri" panose="020F0502020204030204" pitchFamily="34" charset="0"/>
                <a:ea typeface="Calibri" panose="020F0502020204030204" pitchFamily="34" charset="0"/>
                <a:cs typeface="Calibri" panose="020F0502020204030204" pitchFamily="34" charset="0"/>
              </a:rPr>
              <a:t>. 30. 1 - 11. 10.1017/S0263574711001172.</a:t>
            </a:r>
            <a:r>
              <a:rPr lang="en-IN" sz="2000" dirty="0">
                <a:latin typeface="Calibri" panose="020F0502020204030204" pitchFamily="34" charset="0"/>
                <a:ea typeface="Calibri" panose="020F0502020204030204" pitchFamily="34" charset="0"/>
                <a:cs typeface="Calibri" panose="020F0502020204030204" pitchFamily="34" charset="0"/>
              </a:rPr>
              <a:t> (for the theory) </a:t>
            </a:r>
          </a:p>
          <a:p>
            <a:pPr marL="342900" lvl="0" indent="-342900">
              <a:lnSpc>
                <a:spcPct val="107000"/>
              </a:lnSpc>
              <a:buFont typeface="+mj-lt"/>
              <a:buAutoNum type="arabicPeriod"/>
            </a:pPr>
            <a:endParaRPr lang="en-IN" sz="2000" b="1" kern="1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07000"/>
              </a:lnSpc>
              <a:buFont typeface="+mj-lt"/>
              <a:buAutoNum type="arabicPeriod"/>
            </a:pPr>
            <a:r>
              <a:rPr lang="en-IN" sz="2000" kern="100" dirty="0">
                <a:latin typeface="Calibri" panose="020F0502020204030204" pitchFamily="34" charset="0"/>
                <a:ea typeface="Yu Mincho" panose="02020400000000000000" pitchFamily="18" charset="-128"/>
                <a:cs typeface="Times New Roman" panose="02020603050405020304" pitchFamily="18" charset="0"/>
              </a:rPr>
              <a:t>My friends, Atharv Srivastava and Vaishnavi </a:t>
            </a:r>
            <a:r>
              <a:rPr lang="en-IN" sz="2000" kern="100" dirty="0" err="1">
                <a:latin typeface="Calibri" panose="020F0502020204030204" pitchFamily="34" charset="0"/>
                <a:ea typeface="Yu Mincho" panose="02020400000000000000" pitchFamily="18" charset="-128"/>
                <a:cs typeface="Times New Roman" panose="02020603050405020304" pitchFamily="18" charset="0"/>
              </a:rPr>
              <a:t>Gawrishankar</a:t>
            </a:r>
            <a:r>
              <a:rPr lang="en-IN" sz="2000" kern="100" dirty="0">
                <a:latin typeface="Calibri" panose="020F0502020204030204" pitchFamily="34" charset="0"/>
                <a:ea typeface="Yu Mincho" panose="02020400000000000000" pitchFamily="18" charset="-128"/>
                <a:cs typeface="Times New Roman" panose="02020603050405020304" pitchFamily="18" charset="0"/>
              </a:rPr>
              <a:t> helped me with some theory and Simscape.</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22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980A466-B7C8-B6F0-1DE6-2602906DE10B}"/>
              </a:ext>
            </a:extLst>
          </p:cNvPr>
          <p:cNvSpPr>
            <a:spLocks noGrp="1"/>
          </p:cNvSpPr>
          <p:nvPr>
            <p:ph type="title"/>
          </p:nvPr>
        </p:nvSpPr>
        <p:spPr>
          <a:xfrm>
            <a:off x="0" y="81025"/>
            <a:ext cx="12192000" cy="1127015"/>
          </a:xfrm>
        </p:spPr>
        <p:txBody>
          <a:bodyPr/>
          <a:lstStyle/>
          <a:p>
            <a:pPr algn="ctr"/>
            <a:r>
              <a:rPr lang="en-IN" dirty="0"/>
              <a:t>INTRODUCTION</a:t>
            </a:r>
          </a:p>
        </p:txBody>
      </p:sp>
      <p:sp>
        <p:nvSpPr>
          <p:cNvPr id="6" name="TextBox 5">
            <a:extLst>
              <a:ext uri="{FF2B5EF4-FFF2-40B4-BE49-F238E27FC236}">
                <a16:creationId xmlns:a16="http://schemas.microsoft.com/office/drawing/2014/main" id="{DBC45FA1-DAE4-9D66-E5CB-B224B3F7739C}"/>
              </a:ext>
            </a:extLst>
          </p:cNvPr>
          <p:cNvSpPr txBox="1"/>
          <p:nvPr/>
        </p:nvSpPr>
        <p:spPr>
          <a:xfrm>
            <a:off x="567159" y="1208040"/>
            <a:ext cx="10810755" cy="1569660"/>
          </a:xfrm>
          <a:prstGeom prst="rect">
            <a:avLst/>
          </a:prstGeom>
          <a:noFill/>
        </p:spPr>
        <p:txBody>
          <a:bodyPr wrap="square" rtlCol="0">
            <a:spAutoFit/>
          </a:bodyPr>
          <a:lstStyle/>
          <a:p>
            <a:r>
              <a:rPr lang="en-US" sz="2400" kern="100" dirty="0">
                <a:latin typeface="Calibri" panose="020F0502020204030204" pitchFamily="34" charset="0"/>
                <a:ea typeface="Yu Mincho" panose="02020400000000000000" pitchFamily="18" charset="-128"/>
                <a:cs typeface="Times New Roman" panose="02020603050405020304" pitchFamily="18" charset="0"/>
              </a:rPr>
              <a:t>The model showcases a 3-RPR parallel plate manipulator, a mechanism which is widely used in robotics. This system, with its three revolute (R), three prismatic (P) and then again three revolute (R) joints, offers dynamic control and can be maneuvered precisely.</a:t>
            </a:r>
            <a:endParaRPr lang="en-IN" sz="2400" kern="1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7" name="Title 1">
            <a:extLst>
              <a:ext uri="{FF2B5EF4-FFF2-40B4-BE49-F238E27FC236}">
                <a16:creationId xmlns:a16="http://schemas.microsoft.com/office/drawing/2014/main" id="{C455EF50-C3C2-5C87-C854-1CA4B2C42290}"/>
              </a:ext>
            </a:extLst>
          </p:cNvPr>
          <p:cNvSpPr txBox="1">
            <a:spLocks/>
          </p:cNvSpPr>
          <p:nvPr/>
        </p:nvSpPr>
        <p:spPr>
          <a:xfrm>
            <a:off x="-123464" y="2777700"/>
            <a:ext cx="12192000" cy="11270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600"/>
              <a:buFont typeface="Kulim Park"/>
              <a:buNone/>
              <a:defRPr sz="6667" b="0" i="0" u="none" strike="noStrike" cap="none">
                <a:solidFill>
                  <a:schemeClr val="dk1"/>
                </a:solidFill>
                <a:latin typeface="Kulim Park"/>
                <a:ea typeface="Kulim Park"/>
                <a:cs typeface="Kulim Park"/>
                <a:sym typeface="Kulim Park"/>
              </a:defRPr>
            </a:lvl1pPr>
            <a:lvl2pPr marR="0" lvl="1" algn="ctr" rtl="0" eaLnBrk="1" hangingPunct="1">
              <a:lnSpc>
                <a:spcPct val="100000"/>
              </a:lnSpc>
              <a:spcBef>
                <a:spcPts val="0"/>
              </a:spcBef>
              <a:spcAft>
                <a:spcPts val="0"/>
              </a:spcAft>
              <a:buClr>
                <a:schemeClr val="dk1"/>
              </a:buClr>
              <a:buSzPts val="3600"/>
              <a:buFont typeface="Kulim Park"/>
              <a:buNone/>
              <a:defRPr sz="4800" b="0" i="0" u="none" strike="noStrike" cap="none">
                <a:solidFill>
                  <a:schemeClr val="dk1"/>
                </a:solidFill>
                <a:latin typeface="Kulim Park"/>
                <a:ea typeface="Kulim Park"/>
                <a:cs typeface="Kulim Park"/>
                <a:sym typeface="Kulim Park"/>
              </a:defRPr>
            </a:lvl2pPr>
            <a:lvl3pPr marR="0" lvl="2" algn="ctr" rtl="0" eaLnBrk="1" hangingPunct="1">
              <a:lnSpc>
                <a:spcPct val="100000"/>
              </a:lnSpc>
              <a:spcBef>
                <a:spcPts val="0"/>
              </a:spcBef>
              <a:spcAft>
                <a:spcPts val="0"/>
              </a:spcAft>
              <a:buClr>
                <a:schemeClr val="dk1"/>
              </a:buClr>
              <a:buSzPts val="3600"/>
              <a:buFont typeface="Kulim Park"/>
              <a:buNone/>
              <a:defRPr sz="4800" b="0" i="0" u="none" strike="noStrike" cap="none">
                <a:solidFill>
                  <a:schemeClr val="dk1"/>
                </a:solidFill>
                <a:latin typeface="Kulim Park"/>
                <a:ea typeface="Kulim Park"/>
                <a:cs typeface="Kulim Park"/>
                <a:sym typeface="Kulim Park"/>
              </a:defRPr>
            </a:lvl3pPr>
            <a:lvl4pPr marR="0" lvl="3" algn="ctr" rtl="0" eaLnBrk="1" hangingPunct="1">
              <a:lnSpc>
                <a:spcPct val="100000"/>
              </a:lnSpc>
              <a:spcBef>
                <a:spcPts val="0"/>
              </a:spcBef>
              <a:spcAft>
                <a:spcPts val="0"/>
              </a:spcAft>
              <a:buClr>
                <a:schemeClr val="dk1"/>
              </a:buClr>
              <a:buSzPts val="3600"/>
              <a:buFont typeface="Kulim Park"/>
              <a:buNone/>
              <a:defRPr sz="4800" b="0" i="0" u="none" strike="noStrike" cap="none">
                <a:solidFill>
                  <a:schemeClr val="dk1"/>
                </a:solidFill>
                <a:latin typeface="Kulim Park"/>
                <a:ea typeface="Kulim Park"/>
                <a:cs typeface="Kulim Park"/>
                <a:sym typeface="Kulim Park"/>
              </a:defRPr>
            </a:lvl4pPr>
            <a:lvl5pPr marR="0" lvl="4" algn="ctr" rtl="0" eaLnBrk="1" hangingPunct="1">
              <a:lnSpc>
                <a:spcPct val="100000"/>
              </a:lnSpc>
              <a:spcBef>
                <a:spcPts val="0"/>
              </a:spcBef>
              <a:spcAft>
                <a:spcPts val="0"/>
              </a:spcAft>
              <a:buClr>
                <a:schemeClr val="dk1"/>
              </a:buClr>
              <a:buSzPts val="3600"/>
              <a:buFont typeface="Kulim Park"/>
              <a:buNone/>
              <a:defRPr sz="4800" b="0" i="0" u="none" strike="noStrike" cap="none">
                <a:solidFill>
                  <a:schemeClr val="dk1"/>
                </a:solidFill>
                <a:latin typeface="Kulim Park"/>
                <a:ea typeface="Kulim Park"/>
                <a:cs typeface="Kulim Park"/>
                <a:sym typeface="Kulim Park"/>
              </a:defRPr>
            </a:lvl5pPr>
            <a:lvl6pPr marR="0" lvl="5" algn="ctr" rtl="0" eaLnBrk="1" hangingPunct="1">
              <a:lnSpc>
                <a:spcPct val="100000"/>
              </a:lnSpc>
              <a:spcBef>
                <a:spcPts val="0"/>
              </a:spcBef>
              <a:spcAft>
                <a:spcPts val="0"/>
              </a:spcAft>
              <a:buClr>
                <a:schemeClr val="dk1"/>
              </a:buClr>
              <a:buSzPts val="3600"/>
              <a:buFont typeface="Kulim Park"/>
              <a:buNone/>
              <a:defRPr sz="4800" b="0" i="0" u="none" strike="noStrike" cap="none">
                <a:solidFill>
                  <a:schemeClr val="dk1"/>
                </a:solidFill>
                <a:latin typeface="Kulim Park"/>
                <a:ea typeface="Kulim Park"/>
                <a:cs typeface="Kulim Park"/>
                <a:sym typeface="Kulim Park"/>
              </a:defRPr>
            </a:lvl6pPr>
            <a:lvl7pPr marR="0" lvl="6" algn="ctr" rtl="0" eaLnBrk="1" hangingPunct="1">
              <a:lnSpc>
                <a:spcPct val="100000"/>
              </a:lnSpc>
              <a:spcBef>
                <a:spcPts val="0"/>
              </a:spcBef>
              <a:spcAft>
                <a:spcPts val="0"/>
              </a:spcAft>
              <a:buClr>
                <a:schemeClr val="dk1"/>
              </a:buClr>
              <a:buSzPts val="3600"/>
              <a:buFont typeface="Kulim Park"/>
              <a:buNone/>
              <a:defRPr sz="4800" b="0" i="0" u="none" strike="noStrike" cap="none">
                <a:solidFill>
                  <a:schemeClr val="dk1"/>
                </a:solidFill>
                <a:latin typeface="Kulim Park"/>
                <a:ea typeface="Kulim Park"/>
                <a:cs typeface="Kulim Park"/>
                <a:sym typeface="Kulim Park"/>
              </a:defRPr>
            </a:lvl7pPr>
            <a:lvl8pPr marR="0" lvl="7" algn="ctr" rtl="0" eaLnBrk="1" hangingPunct="1">
              <a:lnSpc>
                <a:spcPct val="100000"/>
              </a:lnSpc>
              <a:spcBef>
                <a:spcPts val="0"/>
              </a:spcBef>
              <a:spcAft>
                <a:spcPts val="0"/>
              </a:spcAft>
              <a:buClr>
                <a:schemeClr val="dk1"/>
              </a:buClr>
              <a:buSzPts val="3600"/>
              <a:buFont typeface="Kulim Park"/>
              <a:buNone/>
              <a:defRPr sz="4800" b="0" i="0" u="none" strike="noStrike" cap="none">
                <a:solidFill>
                  <a:schemeClr val="dk1"/>
                </a:solidFill>
                <a:latin typeface="Kulim Park"/>
                <a:ea typeface="Kulim Park"/>
                <a:cs typeface="Kulim Park"/>
                <a:sym typeface="Kulim Park"/>
              </a:defRPr>
            </a:lvl8pPr>
            <a:lvl9pPr marR="0" lvl="8" algn="ctr" rtl="0" eaLnBrk="1" hangingPunct="1">
              <a:lnSpc>
                <a:spcPct val="100000"/>
              </a:lnSpc>
              <a:spcBef>
                <a:spcPts val="0"/>
              </a:spcBef>
              <a:spcAft>
                <a:spcPts val="0"/>
              </a:spcAft>
              <a:buClr>
                <a:schemeClr val="dk1"/>
              </a:buClr>
              <a:buSzPts val="3600"/>
              <a:buFont typeface="Kulim Park"/>
              <a:buNone/>
              <a:defRPr sz="4800" b="0" i="0" u="none" strike="noStrike" cap="none">
                <a:solidFill>
                  <a:schemeClr val="dk1"/>
                </a:solidFill>
                <a:latin typeface="Kulim Park"/>
                <a:ea typeface="Kulim Park"/>
                <a:cs typeface="Kulim Park"/>
                <a:sym typeface="Kulim Park"/>
              </a:defRPr>
            </a:lvl9pPr>
          </a:lstStyle>
          <a:p>
            <a:pPr algn="ctr"/>
            <a:r>
              <a:rPr lang="en-IN" dirty="0"/>
              <a:t>APPLICATIONS</a:t>
            </a:r>
          </a:p>
        </p:txBody>
      </p:sp>
      <p:sp>
        <p:nvSpPr>
          <p:cNvPr id="9" name="TextBox 8">
            <a:extLst>
              <a:ext uri="{FF2B5EF4-FFF2-40B4-BE49-F238E27FC236}">
                <a16:creationId xmlns:a16="http://schemas.microsoft.com/office/drawing/2014/main" id="{490FDB72-0AE9-F35E-13DE-1C2E7C67200B}"/>
              </a:ext>
            </a:extLst>
          </p:cNvPr>
          <p:cNvSpPr txBox="1"/>
          <p:nvPr/>
        </p:nvSpPr>
        <p:spPr>
          <a:xfrm>
            <a:off x="0" y="3826586"/>
            <a:ext cx="6096000" cy="2677656"/>
          </a:xfrm>
          <a:prstGeom prst="rect">
            <a:avLst/>
          </a:prstGeom>
          <a:noFill/>
        </p:spPr>
        <p:txBody>
          <a:bodyPr wrap="square" rtlCol="0">
            <a:spAutoFit/>
          </a:bodyPr>
          <a:lstStyle/>
          <a:p>
            <a:r>
              <a:rPr lang="en-US" sz="2400" b="1" kern="100" dirty="0">
                <a:latin typeface="Calibri" panose="020F0502020204030204" pitchFamily="34" charset="0"/>
                <a:ea typeface="Yu Mincho" panose="02020400000000000000" pitchFamily="18" charset="-128"/>
                <a:cs typeface="Times New Roman" panose="02020603050405020304" pitchFamily="18" charset="0"/>
              </a:rPr>
              <a:t>1.</a:t>
            </a:r>
            <a:r>
              <a:rPr lang="en-US" sz="2400" kern="100" dirty="0">
                <a:latin typeface="Calibri" panose="020F0502020204030204" pitchFamily="34" charset="0"/>
                <a:ea typeface="Yu Mincho" panose="02020400000000000000" pitchFamily="18" charset="-128"/>
                <a:cs typeface="Times New Roman" panose="02020603050405020304" pitchFamily="18" charset="0"/>
              </a:rPr>
              <a:t> </a:t>
            </a:r>
            <a:r>
              <a:rPr lang="en-US" sz="2400" b="1" kern="100" dirty="0">
                <a:latin typeface="Calibri" panose="020F0502020204030204" pitchFamily="34" charset="0"/>
                <a:ea typeface="Yu Mincho" panose="02020400000000000000" pitchFamily="18" charset="-128"/>
                <a:cs typeface="Times New Roman" panose="02020603050405020304" pitchFamily="18" charset="0"/>
              </a:rPr>
              <a:t>Precision Positioning:</a:t>
            </a:r>
          </a:p>
          <a:p>
            <a:r>
              <a:rPr lang="en-US" sz="2400" kern="100" dirty="0">
                <a:latin typeface="Calibri" panose="020F0502020204030204" pitchFamily="34" charset="0"/>
                <a:ea typeface="Yu Mincho" panose="02020400000000000000" pitchFamily="18" charset="-128"/>
                <a:cs typeface="Times New Roman" panose="02020603050405020304" pitchFamily="18" charset="0"/>
              </a:rPr>
              <a:t>   - Ideal for tasks demanding accurate and controlled movements.</a:t>
            </a:r>
          </a:p>
          <a:p>
            <a:endParaRPr lang="en-US" sz="2400" kern="100" dirty="0">
              <a:latin typeface="Calibri" panose="020F0502020204030204" pitchFamily="34" charset="0"/>
              <a:ea typeface="Yu Mincho" panose="02020400000000000000" pitchFamily="18" charset="-128"/>
              <a:cs typeface="Times New Roman" panose="02020603050405020304" pitchFamily="18" charset="0"/>
            </a:endParaRPr>
          </a:p>
          <a:p>
            <a:r>
              <a:rPr lang="en-US" sz="2400" b="1" kern="100" dirty="0">
                <a:latin typeface="Calibri" panose="020F0502020204030204" pitchFamily="34" charset="0"/>
                <a:ea typeface="Yu Mincho" panose="02020400000000000000" pitchFamily="18" charset="-128"/>
                <a:cs typeface="Times New Roman" panose="02020603050405020304" pitchFamily="18" charset="0"/>
              </a:rPr>
              <a:t>2. Assembly Operations:</a:t>
            </a:r>
          </a:p>
          <a:p>
            <a:r>
              <a:rPr lang="en-US" sz="2400" b="1" kern="100" dirty="0">
                <a:latin typeface="Calibri" panose="020F0502020204030204" pitchFamily="34" charset="0"/>
                <a:ea typeface="Yu Mincho" panose="02020400000000000000" pitchFamily="18" charset="-128"/>
                <a:cs typeface="Times New Roman" panose="02020603050405020304" pitchFamily="18" charset="0"/>
              </a:rPr>
              <a:t> </a:t>
            </a:r>
            <a:r>
              <a:rPr lang="en-US" sz="2400" kern="100" dirty="0">
                <a:latin typeface="Calibri" panose="020F0502020204030204" pitchFamily="34" charset="0"/>
                <a:ea typeface="Yu Mincho" panose="02020400000000000000" pitchFamily="18" charset="-128"/>
                <a:cs typeface="Times New Roman" panose="02020603050405020304" pitchFamily="18" charset="0"/>
              </a:rPr>
              <a:t>  - Efficient in assembling components with spatial coordination.</a:t>
            </a:r>
            <a:endParaRPr lang="en-IN" sz="2400" kern="1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12" name="TextBox 11">
            <a:extLst>
              <a:ext uri="{FF2B5EF4-FFF2-40B4-BE49-F238E27FC236}">
                <a16:creationId xmlns:a16="http://schemas.microsoft.com/office/drawing/2014/main" id="{B7898A21-62C6-7B07-4259-55DD23295741}"/>
              </a:ext>
            </a:extLst>
          </p:cNvPr>
          <p:cNvSpPr txBox="1"/>
          <p:nvPr/>
        </p:nvSpPr>
        <p:spPr>
          <a:xfrm>
            <a:off x="6096000" y="3826586"/>
            <a:ext cx="6096000" cy="2677656"/>
          </a:xfrm>
          <a:prstGeom prst="rect">
            <a:avLst/>
          </a:prstGeom>
          <a:noFill/>
        </p:spPr>
        <p:txBody>
          <a:bodyPr wrap="square" rtlCol="0">
            <a:spAutoFit/>
          </a:bodyPr>
          <a:lstStyle/>
          <a:p>
            <a:r>
              <a:rPr lang="en-US" sz="2400" b="1" kern="100" dirty="0">
                <a:latin typeface="Calibri" panose="020F0502020204030204" pitchFamily="34" charset="0"/>
                <a:ea typeface="Yu Mincho" panose="02020400000000000000" pitchFamily="18" charset="-128"/>
                <a:cs typeface="Times New Roman" panose="02020603050405020304" pitchFamily="18" charset="0"/>
              </a:rPr>
              <a:t>3. Obstacle Avoidance:</a:t>
            </a:r>
          </a:p>
          <a:p>
            <a:r>
              <a:rPr lang="en-US" sz="2400" kern="100" dirty="0">
                <a:latin typeface="Calibri" panose="020F0502020204030204" pitchFamily="34" charset="0"/>
                <a:ea typeface="Yu Mincho" panose="02020400000000000000" pitchFamily="18" charset="-128"/>
                <a:cs typeface="Times New Roman" panose="02020603050405020304" pitchFamily="18" charset="0"/>
              </a:rPr>
              <a:t>   - Capable of navigating around obstacles with its flexible design.</a:t>
            </a:r>
          </a:p>
          <a:p>
            <a:endParaRPr lang="en-US" sz="2400" kern="100" dirty="0">
              <a:latin typeface="Calibri" panose="020F0502020204030204" pitchFamily="34" charset="0"/>
              <a:ea typeface="Yu Mincho" panose="02020400000000000000" pitchFamily="18" charset="-128"/>
              <a:cs typeface="Times New Roman" panose="02020603050405020304" pitchFamily="18" charset="0"/>
            </a:endParaRPr>
          </a:p>
          <a:p>
            <a:r>
              <a:rPr lang="en-US" sz="2400" b="1" kern="100" dirty="0">
                <a:latin typeface="Calibri" panose="020F0502020204030204" pitchFamily="34" charset="0"/>
                <a:ea typeface="Yu Mincho" panose="02020400000000000000" pitchFamily="18" charset="-128"/>
                <a:cs typeface="Times New Roman" panose="02020603050405020304" pitchFamily="18" charset="0"/>
              </a:rPr>
              <a:t>4. Educational Tool:</a:t>
            </a:r>
          </a:p>
          <a:p>
            <a:r>
              <a:rPr lang="en-US" sz="2400" kern="100" dirty="0">
                <a:latin typeface="Calibri" panose="020F0502020204030204" pitchFamily="34" charset="0"/>
                <a:ea typeface="Yu Mincho" panose="02020400000000000000" pitchFamily="18" charset="-128"/>
                <a:cs typeface="Times New Roman" panose="02020603050405020304" pitchFamily="18" charset="0"/>
              </a:rPr>
              <a:t>   - Valuable for teaching kinematics and dynamics in robotics.</a:t>
            </a:r>
            <a:endParaRPr lang="en-IN" sz="2400" kern="1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5110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4BFA8A-41FC-DD4B-301F-B0DD0B3B7BDF}"/>
              </a:ext>
            </a:extLst>
          </p:cNvPr>
          <p:cNvPicPr>
            <a:picLocks noChangeAspect="1"/>
          </p:cNvPicPr>
          <p:nvPr/>
        </p:nvPicPr>
        <p:blipFill rotWithShape="1">
          <a:blip r:embed="rId2">
            <a:extLst>
              <a:ext uri="{28A0092B-C50C-407E-A947-70E740481C1C}">
                <a14:useLocalDpi xmlns:a14="http://schemas.microsoft.com/office/drawing/2010/main" val="0"/>
              </a:ext>
            </a:extLst>
          </a:blip>
          <a:srcRect l="11443" r="10884" b="1110"/>
          <a:stretch/>
        </p:blipFill>
        <p:spPr>
          <a:xfrm>
            <a:off x="0" y="1223885"/>
            <a:ext cx="6308203" cy="4417259"/>
          </a:xfrm>
          <a:prstGeom prst="rect">
            <a:avLst/>
          </a:prstGeom>
        </p:spPr>
      </p:pic>
      <p:sp>
        <p:nvSpPr>
          <p:cNvPr id="2" name="Title 1">
            <a:extLst>
              <a:ext uri="{FF2B5EF4-FFF2-40B4-BE49-F238E27FC236}">
                <a16:creationId xmlns:a16="http://schemas.microsoft.com/office/drawing/2014/main" id="{5185B2DF-68DF-6129-8294-3C74817845C8}"/>
              </a:ext>
            </a:extLst>
          </p:cNvPr>
          <p:cNvSpPr>
            <a:spLocks noGrp="1"/>
          </p:cNvSpPr>
          <p:nvPr>
            <p:ph type="title"/>
          </p:nvPr>
        </p:nvSpPr>
        <p:spPr>
          <a:xfrm>
            <a:off x="0" y="81025"/>
            <a:ext cx="12192000" cy="1127015"/>
          </a:xfrm>
        </p:spPr>
        <p:txBody>
          <a:bodyPr/>
          <a:lstStyle/>
          <a:p>
            <a:pPr algn="ctr"/>
            <a:r>
              <a:rPr lang="en-IN" dirty="0"/>
              <a:t>MODEL OVERVIEW</a:t>
            </a:r>
          </a:p>
        </p:txBody>
      </p:sp>
      <p:sp>
        <p:nvSpPr>
          <p:cNvPr id="7" name="TextBox 6">
            <a:extLst>
              <a:ext uri="{FF2B5EF4-FFF2-40B4-BE49-F238E27FC236}">
                <a16:creationId xmlns:a16="http://schemas.microsoft.com/office/drawing/2014/main" id="{59DE9CA6-4D5A-583E-D611-801E1F1F221F}"/>
              </a:ext>
            </a:extLst>
          </p:cNvPr>
          <p:cNvSpPr txBox="1"/>
          <p:nvPr/>
        </p:nvSpPr>
        <p:spPr>
          <a:xfrm>
            <a:off x="717630" y="6018838"/>
            <a:ext cx="5173884" cy="461665"/>
          </a:xfrm>
          <a:prstGeom prst="rect">
            <a:avLst/>
          </a:prstGeom>
          <a:noFill/>
        </p:spPr>
        <p:txBody>
          <a:bodyPr wrap="square" rtlCol="0">
            <a:spAutoFit/>
          </a:bodyPr>
          <a:lstStyle/>
          <a:p>
            <a:r>
              <a:rPr lang="en-IN" sz="2400" b="1" u="sng" dirty="0"/>
              <a:t>Fig. Isometric view of the model</a:t>
            </a:r>
            <a:endParaRPr lang="en-IN" b="1" u="sng" dirty="0"/>
          </a:p>
        </p:txBody>
      </p:sp>
      <p:sp>
        <p:nvSpPr>
          <p:cNvPr id="5" name="Oval 4">
            <a:extLst>
              <a:ext uri="{FF2B5EF4-FFF2-40B4-BE49-F238E27FC236}">
                <a16:creationId xmlns:a16="http://schemas.microsoft.com/office/drawing/2014/main" id="{6CADCE01-4209-B7B5-125D-E124742AE5AA}"/>
              </a:ext>
            </a:extLst>
          </p:cNvPr>
          <p:cNvSpPr/>
          <p:nvPr/>
        </p:nvSpPr>
        <p:spPr>
          <a:xfrm>
            <a:off x="972273" y="3923820"/>
            <a:ext cx="393540" cy="4282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a:t>
            </a:r>
          </a:p>
        </p:txBody>
      </p:sp>
      <p:sp>
        <p:nvSpPr>
          <p:cNvPr id="8" name="Oval 7">
            <a:extLst>
              <a:ext uri="{FF2B5EF4-FFF2-40B4-BE49-F238E27FC236}">
                <a16:creationId xmlns:a16="http://schemas.microsoft.com/office/drawing/2014/main" id="{21D05A28-63D7-6C00-94D0-23581BD9EDD6}"/>
              </a:ext>
            </a:extLst>
          </p:cNvPr>
          <p:cNvSpPr/>
          <p:nvPr/>
        </p:nvSpPr>
        <p:spPr>
          <a:xfrm>
            <a:off x="2152892" y="2109348"/>
            <a:ext cx="393540" cy="4282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a:t>
            </a:r>
          </a:p>
        </p:txBody>
      </p:sp>
      <p:sp>
        <p:nvSpPr>
          <p:cNvPr id="9" name="Oval 8">
            <a:extLst>
              <a:ext uri="{FF2B5EF4-FFF2-40B4-BE49-F238E27FC236}">
                <a16:creationId xmlns:a16="http://schemas.microsoft.com/office/drawing/2014/main" id="{B3630C54-1CD4-F8FA-18BA-8AC8435F723A}"/>
              </a:ext>
            </a:extLst>
          </p:cNvPr>
          <p:cNvSpPr/>
          <p:nvPr/>
        </p:nvSpPr>
        <p:spPr>
          <a:xfrm>
            <a:off x="3460830" y="2137666"/>
            <a:ext cx="393540" cy="4282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3</a:t>
            </a:r>
          </a:p>
        </p:txBody>
      </p:sp>
      <p:sp>
        <p:nvSpPr>
          <p:cNvPr id="10" name="Oval 9">
            <a:extLst>
              <a:ext uri="{FF2B5EF4-FFF2-40B4-BE49-F238E27FC236}">
                <a16:creationId xmlns:a16="http://schemas.microsoft.com/office/drawing/2014/main" id="{9786A153-FE07-087D-A178-6D8E184B4098}"/>
              </a:ext>
            </a:extLst>
          </p:cNvPr>
          <p:cNvSpPr/>
          <p:nvPr/>
        </p:nvSpPr>
        <p:spPr>
          <a:xfrm>
            <a:off x="3067290" y="3495555"/>
            <a:ext cx="393540" cy="4282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4</a:t>
            </a:r>
          </a:p>
        </p:txBody>
      </p:sp>
      <p:sp>
        <p:nvSpPr>
          <p:cNvPr id="11" name="TextBox 10">
            <a:extLst>
              <a:ext uri="{FF2B5EF4-FFF2-40B4-BE49-F238E27FC236}">
                <a16:creationId xmlns:a16="http://schemas.microsoft.com/office/drawing/2014/main" id="{AC43EB13-E782-BC03-17E0-431EED1010D1}"/>
              </a:ext>
            </a:extLst>
          </p:cNvPr>
          <p:cNvSpPr txBox="1"/>
          <p:nvPr/>
        </p:nvSpPr>
        <p:spPr>
          <a:xfrm>
            <a:off x="6528120" y="1052807"/>
            <a:ext cx="5663879" cy="5844613"/>
          </a:xfrm>
          <a:prstGeom prst="rect">
            <a:avLst/>
          </a:prstGeom>
          <a:noFill/>
        </p:spPr>
        <p:txBody>
          <a:bodyPr wrap="square" rtlCol="0">
            <a:spAutoFit/>
          </a:bodyPr>
          <a:lstStyle/>
          <a:p>
            <a:pPr lvl="0">
              <a:lnSpc>
                <a:spcPct val="107000"/>
              </a:lnSpc>
            </a:pPr>
            <a:r>
              <a:rPr lang="en-IN" sz="2400" b="1" kern="100" dirty="0">
                <a:effectLst/>
                <a:latin typeface="Calibri" panose="020F0502020204030204" pitchFamily="34" charset="0"/>
                <a:ea typeface="Yu Mincho" panose="02020400000000000000" pitchFamily="18" charset="-128"/>
                <a:cs typeface="Times New Roman" panose="02020603050405020304" pitchFamily="18" charset="0"/>
              </a:rPr>
              <a:t>PARTS:</a:t>
            </a:r>
            <a:endParaRPr lang="en-IN" sz="2000" b="1" kern="1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07000"/>
              </a:lnSpc>
              <a:buFont typeface="+mj-lt"/>
              <a:buAutoNum type="arabicPeriod"/>
            </a:pPr>
            <a:r>
              <a:rPr lang="en-IN" sz="2000" b="1" kern="100" dirty="0">
                <a:effectLst/>
                <a:latin typeface="Calibri" panose="020F0502020204030204" pitchFamily="34" charset="0"/>
                <a:ea typeface="Yu Mincho" panose="02020400000000000000" pitchFamily="18" charset="-128"/>
                <a:cs typeface="Times New Roman" panose="02020603050405020304" pitchFamily="18" charset="0"/>
              </a:rPr>
              <a:t>Cylindrical Bases:</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742950" lvl="1" indent="-285750">
              <a:lnSpc>
                <a:spcPct val="107000"/>
              </a:lnSpc>
              <a:buFont typeface="Symbol" panose="05050102010706020507" pitchFamily="18" charset="2"/>
              <a:buChar char=""/>
            </a:pP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Rest on the first revolute joint (</a:t>
            </a:r>
            <a:r>
              <a:rPr lang="en-IN" sz="2000" b="1" kern="100" dirty="0">
                <a:effectLst/>
                <a:latin typeface="Calibri" panose="020F0502020204030204" pitchFamily="34" charset="0"/>
                <a:ea typeface="Yu Mincho" panose="02020400000000000000" pitchFamily="18" charset="-128"/>
                <a:cs typeface="Times New Roman" panose="02020603050405020304" pitchFamily="18" charset="0"/>
              </a:rPr>
              <a:t>R1</a:t>
            </a: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a:t>
            </a:r>
          </a:p>
          <a:p>
            <a:pPr marL="742950" lvl="1" indent="-285750">
              <a:lnSpc>
                <a:spcPct val="107000"/>
              </a:lnSpc>
              <a:buFont typeface="Symbol" panose="05050102010706020507" pitchFamily="18" charset="2"/>
              <a:buChar char=""/>
            </a:pP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Provides support to the model.</a:t>
            </a:r>
          </a:p>
          <a:p>
            <a:pPr marL="342900" lvl="0" indent="-342900">
              <a:lnSpc>
                <a:spcPct val="107000"/>
              </a:lnSpc>
              <a:buFont typeface="+mj-lt"/>
              <a:buAutoNum type="arabicPeriod"/>
            </a:pPr>
            <a:r>
              <a:rPr lang="en-IN" sz="2000" b="1" kern="100" dirty="0">
                <a:effectLst/>
                <a:latin typeface="Calibri" panose="020F0502020204030204" pitchFamily="34" charset="0"/>
                <a:ea typeface="Yu Mincho" panose="02020400000000000000" pitchFamily="18" charset="-128"/>
                <a:cs typeface="Times New Roman" panose="02020603050405020304" pitchFamily="18" charset="0"/>
              </a:rPr>
              <a:t>Links:</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742950" lvl="1" indent="-285750">
              <a:lnSpc>
                <a:spcPct val="107000"/>
              </a:lnSpc>
              <a:buFont typeface="Symbol" panose="05050102010706020507" pitchFamily="18" charset="2"/>
              <a:buChar char=""/>
            </a:pP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Connected to the base via the prismatic joint (</a:t>
            </a:r>
            <a:r>
              <a:rPr lang="en-IN" sz="2000" b="1" kern="100" dirty="0">
                <a:effectLst/>
                <a:latin typeface="Calibri" panose="020F0502020204030204" pitchFamily="34" charset="0"/>
                <a:ea typeface="Yu Mincho" panose="02020400000000000000" pitchFamily="18" charset="-128"/>
                <a:cs typeface="Times New Roman" panose="02020603050405020304" pitchFamily="18" charset="0"/>
              </a:rPr>
              <a:t>P1</a:t>
            </a: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a:t>
            </a:r>
          </a:p>
          <a:p>
            <a:pPr marL="742950" lvl="1" indent="-285750">
              <a:lnSpc>
                <a:spcPct val="107000"/>
              </a:lnSpc>
              <a:buFont typeface="Symbol" panose="05050102010706020507" pitchFamily="18" charset="2"/>
              <a:buChar char=""/>
            </a:pP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Represents the first arm of the manipulator.</a:t>
            </a:r>
          </a:p>
          <a:p>
            <a:pPr marL="342900" lvl="0" indent="-342900">
              <a:lnSpc>
                <a:spcPct val="107000"/>
              </a:lnSpc>
              <a:buFont typeface="+mj-lt"/>
              <a:buAutoNum type="arabicPeriod"/>
            </a:pPr>
            <a:r>
              <a:rPr lang="en-IN" sz="2000" b="1" kern="100" dirty="0">
                <a:effectLst/>
                <a:latin typeface="Calibri" panose="020F0502020204030204" pitchFamily="34" charset="0"/>
                <a:ea typeface="Yu Mincho" panose="02020400000000000000" pitchFamily="18" charset="-128"/>
                <a:cs typeface="Times New Roman" panose="02020603050405020304" pitchFamily="18" charset="0"/>
              </a:rPr>
              <a:t>Triangular Plate:</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742950" lvl="1" indent="-285750">
              <a:lnSpc>
                <a:spcPct val="107000"/>
              </a:lnSpc>
              <a:buFont typeface="Symbol" panose="05050102010706020507" pitchFamily="18" charset="2"/>
              <a:buChar char=""/>
            </a:pP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Connected to the three links by the second revolute joints (</a:t>
            </a:r>
            <a:r>
              <a:rPr lang="en-IN" sz="2000" b="1" kern="100" dirty="0">
                <a:effectLst/>
                <a:latin typeface="Calibri" panose="020F0502020204030204" pitchFamily="34" charset="0"/>
                <a:ea typeface="Yu Mincho" panose="02020400000000000000" pitchFamily="18" charset="-128"/>
                <a:cs typeface="Times New Roman" panose="02020603050405020304" pitchFamily="18" charset="0"/>
              </a:rPr>
              <a:t>R2</a:t>
            </a: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a:t>
            </a:r>
          </a:p>
          <a:p>
            <a:pPr marL="742950" lvl="1" indent="-285750">
              <a:lnSpc>
                <a:spcPct val="107000"/>
              </a:lnSpc>
              <a:buFont typeface="Symbol" panose="05050102010706020507" pitchFamily="18" charset="2"/>
              <a:buChar char=""/>
            </a:pP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Defines the plane in which end effector moves.</a:t>
            </a:r>
          </a:p>
          <a:p>
            <a:pPr marL="342900" lvl="0" indent="-342900">
              <a:lnSpc>
                <a:spcPct val="107000"/>
              </a:lnSpc>
              <a:buFont typeface="+mj-lt"/>
              <a:buAutoNum type="arabicPeriod"/>
            </a:pPr>
            <a:r>
              <a:rPr lang="en-IN" sz="2000" b="1" kern="100" dirty="0">
                <a:effectLst/>
                <a:latin typeface="Calibri" panose="020F0502020204030204" pitchFamily="34" charset="0"/>
                <a:ea typeface="Yu Mincho" panose="02020400000000000000" pitchFamily="18" charset="-128"/>
                <a:cs typeface="Times New Roman" panose="02020603050405020304" pitchFamily="18" charset="0"/>
              </a:rPr>
              <a:t>End Effector:</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742950" lvl="1" indent="-285750">
              <a:lnSpc>
                <a:spcPct val="107000"/>
              </a:lnSpc>
              <a:spcAft>
                <a:spcPts val="800"/>
              </a:spcAft>
              <a:buFont typeface="Symbol" panose="05050102010706020507" pitchFamily="18" charset="2"/>
              <a:buChar char=""/>
            </a:pP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Represents the tool or platform that interacts with the environment.</a:t>
            </a:r>
          </a:p>
          <a:p>
            <a:pPr marL="742950" lvl="1" indent="-285750">
              <a:lnSpc>
                <a:spcPct val="107000"/>
              </a:lnSpc>
              <a:spcAft>
                <a:spcPts val="800"/>
              </a:spcAft>
              <a:buFont typeface="Symbol" panose="05050102010706020507" pitchFamily="18" charset="2"/>
              <a:buChar char=""/>
            </a:pPr>
            <a:r>
              <a:rPr lang="en-IN" sz="2000" kern="100" dirty="0">
                <a:latin typeface="Calibri" panose="020F0502020204030204" pitchFamily="34" charset="0"/>
                <a:ea typeface="Yu Mincho" panose="02020400000000000000" pitchFamily="18" charset="-128"/>
                <a:cs typeface="Times New Roman" panose="02020603050405020304" pitchFamily="18" charset="0"/>
              </a:rPr>
              <a:t>Attached to the centre of the triangular plate.</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807777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B2DF-68DF-6129-8294-3C74817845C8}"/>
              </a:ext>
            </a:extLst>
          </p:cNvPr>
          <p:cNvSpPr>
            <a:spLocks noGrp="1"/>
          </p:cNvSpPr>
          <p:nvPr>
            <p:ph type="title"/>
          </p:nvPr>
        </p:nvSpPr>
        <p:spPr>
          <a:xfrm>
            <a:off x="0" y="196770"/>
            <a:ext cx="12192000" cy="1127015"/>
          </a:xfrm>
        </p:spPr>
        <p:txBody>
          <a:bodyPr/>
          <a:lstStyle/>
          <a:p>
            <a:pPr algn="ctr"/>
            <a:r>
              <a:rPr lang="en-IN" dirty="0"/>
              <a:t>MODEL OVERVIEW</a:t>
            </a:r>
          </a:p>
        </p:txBody>
      </p:sp>
      <p:pic>
        <p:nvPicPr>
          <p:cNvPr id="6" name="Picture 5">
            <a:extLst>
              <a:ext uri="{FF2B5EF4-FFF2-40B4-BE49-F238E27FC236}">
                <a16:creationId xmlns:a16="http://schemas.microsoft.com/office/drawing/2014/main" id="{DC4BFA8A-41FC-DD4B-301F-B0DD0B3B7BDF}"/>
              </a:ext>
            </a:extLst>
          </p:cNvPr>
          <p:cNvPicPr>
            <a:picLocks noChangeAspect="1"/>
          </p:cNvPicPr>
          <p:nvPr/>
        </p:nvPicPr>
        <p:blipFill rotWithShape="1">
          <a:blip r:embed="rId2">
            <a:extLst>
              <a:ext uri="{28A0092B-C50C-407E-A947-70E740481C1C}">
                <a14:useLocalDpi xmlns:a14="http://schemas.microsoft.com/office/drawing/2010/main" val="0"/>
              </a:ext>
            </a:extLst>
          </a:blip>
          <a:srcRect l="11443" r="10884" b="1110"/>
          <a:stretch/>
        </p:blipFill>
        <p:spPr>
          <a:xfrm>
            <a:off x="0" y="1312210"/>
            <a:ext cx="6308203" cy="4417259"/>
          </a:xfrm>
          <a:prstGeom prst="rect">
            <a:avLst/>
          </a:prstGeom>
        </p:spPr>
      </p:pic>
      <p:sp>
        <p:nvSpPr>
          <p:cNvPr id="7" name="TextBox 6">
            <a:extLst>
              <a:ext uri="{FF2B5EF4-FFF2-40B4-BE49-F238E27FC236}">
                <a16:creationId xmlns:a16="http://schemas.microsoft.com/office/drawing/2014/main" id="{59DE9CA6-4D5A-583E-D611-801E1F1F221F}"/>
              </a:ext>
            </a:extLst>
          </p:cNvPr>
          <p:cNvSpPr txBox="1"/>
          <p:nvPr/>
        </p:nvSpPr>
        <p:spPr>
          <a:xfrm>
            <a:off x="717630" y="6134583"/>
            <a:ext cx="5173884" cy="461665"/>
          </a:xfrm>
          <a:prstGeom prst="rect">
            <a:avLst/>
          </a:prstGeom>
          <a:noFill/>
        </p:spPr>
        <p:txBody>
          <a:bodyPr wrap="square" rtlCol="0">
            <a:spAutoFit/>
          </a:bodyPr>
          <a:lstStyle/>
          <a:p>
            <a:r>
              <a:rPr lang="en-IN" sz="2400" b="1" u="sng" dirty="0"/>
              <a:t>Fig. Isometric view of the model</a:t>
            </a:r>
            <a:endParaRPr lang="en-IN" b="1" u="sng" dirty="0"/>
          </a:p>
        </p:txBody>
      </p:sp>
      <p:sp>
        <p:nvSpPr>
          <p:cNvPr id="9" name="Oval 8">
            <a:extLst>
              <a:ext uri="{FF2B5EF4-FFF2-40B4-BE49-F238E27FC236}">
                <a16:creationId xmlns:a16="http://schemas.microsoft.com/office/drawing/2014/main" id="{CF59D6EA-1D02-79E3-6443-435582CC75ED}"/>
              </a:ext>
            </a:extLst>
          </p:cNvPr>
          <p:cNvSpPr/>
          <p:nvPr/>
        </p:nvSpPr>
        <p:spPr>
          <a:xfrm>
            <a:off x="1076445" y="4132163"/>
            <a:ext cx="393540" cy="4282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1</a:t>
            </a:r>
          </a:p>
        </p:txBody>
      </p:sp>
      <p:sp>
        <p:nvSpPr>
          <p:cNvPr id="10" name="Oval 9">
            <a:extLst>
              <a:ext uri="{FF2B5EF4-FFF2-40B4-BE49-F238E27FC236}">
                <a16:creationId xmlns:a16="http://schemas.microsoft.com/office/drawing/2014/main" id="{DE93A7A7-4CAF-5D03-4545-FAB6D97BA053}"/>
              </a:ext>
            </a:extLst>
          </p:cNvPr>
          <p:cNvSpPr/>
          <p:nvPr/>
        </p:nvSpPr>
        <p:spPr>
          <a:xfrm>
            <a:off x="1469985" y="2016749"/>
            <a:ext cx="393540" cy="4282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2</a:t>
            </a:r>
          </a:p>
        </p:txBody>
      </p:sp>
      <p:sp>
        <p:nvSpPr>
          <p:cNvPr id="11" name="Oval 10">
            <a:extLst>
              <a:ext uri="{FF2B5EF4-FFF2-40B4-BE49-F238E27FC236}">
                <a16:creationId xmlns:a16="http://schemas.microsoft.com/office/drawing/2014/main" id="{EC986B41-C85D-761F-BA7A-63C77DDE115D}"/>
              </a:ext>
            </a:extLst>
          </p:cNvPr>
          <p:cNvSpPr/>
          <p:nvPr/>
        </p:nvSpPr>
        <p:spPr>
          <a:xfrm>
            <a:off x="2939970" y="2225093"/>
            <a:ext cx="393540" cy="4282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3</a:t>
            </a:r>
          </a:p>
        </p:txBody>
      </p:sp>
      <p:sp>
        <p:nvSpPr>
          <p:cNvPr id="12" name="TextBox 11">
            <a:extLst>
              <a:ext uri="{FF2B5EF4-FFF2-40B4-BE49-F238E27FC236}">
                <a16:creationId xmlns:a16="http://schemas.microsoft.com/office/drawing/2014/main" id="{3D297544-6434-1AD6-8383-ACE8420AE47A}"/>
              </a:ext>
            </a:extLst>
          </p:cNvPr>
          <p:cNvSpPr txBox="1"/>
          <p:nvPr/>
        </p:nvSpPr>
        <p:spPr>
          <a:xfrm>
            <a:off x="6690167" y="1323785"/>
            <a:ext cx="5011838" cy="3766096"/>
          </a:xfrm>
          <a:prstGeom prst="rect">
            <a:avLst/>
          </a:prstGeom>
          <a:noFill/>
        </p:spPr>
        <p:txBody>
          <a:bodyPr wrap="square" rtlCol="0">
            <a:spAutoFit/>
          </a:bodyPr>
          <a:lstStyle/>
          <a:p>
            <a:pPr lvl="0">
              <a:lnSpc>
                <a:spcPct val="107000"/>
              </a:lnSpc>
            </a:pPr>
            <a:r>
              <a:rPr lang="en-IN" sz="2400" b="1" kern="100" dirty="0">
                <a:effectLst/>
                <a:latin typeface="Calibri" panose="020F0502020204030204" pitchFamily="34" charset="0"/>
                <a:ea typeface="Yu Mincho" panose="02020400000000000000" pitchFamily="18" charset="-128"/>
                <a:cs typeface="Times New Roman" panose="02020603050405020304" pitchFamily="18" charset="0"/>
              </a:rPr>
              <a:t>JOINTS:</a:t>
            </a:r>
          </a:p>
          <a:p>
            <a:pPr marL="342900" lvl="0" indent="-342900">
              <a:lnSpc>
                <a:spcPct val="107000"/>
              </a:lnSpc>
              <a:buFont typeface="+mj-lt"/>
              <a:buAutoNum type="arabicPeriod"/>
            </a:pPr>
            <a:r>
              <a:rPr lang="en-IN" sz="2000" b="1" kern="100" dirty="0">
                <a:effectLst/>
                <a:latin typeface="Calibri" panose="020F0502020204030204" pitchFamily="34" charset="0"/>
                <a:ea typeface="Yu Mincho" panose="02020400000000000000" pitchFamily="18" charset="-128"/>
                <a:cs typeface="Times New Roman" panose="02020603050405020304" pitchFamily="18" charset="0"/>
              </a:rPr>
              <a:t>First </a:t>
            </a:r>
            <a:r>
              <a:rPr lang="en-IN" sz="2000" b="1" kern="100" dirty="0">
                <a:latin typeface="Calibri" panose="020F0502020204030204" pitchFamily="34" charset="0"/>
                <a:ea typeface="Yu Mincho" panose="02020400000000000000" pitchFamily="18" charset="-128"/>
                <a:cs typeface="Times New Roman" panose="02020603050405020304" pitchFamily="18" charset="0"/>
              </a:rPr>
              <a:t>R</a:t>
            </a:r>
            <a:r>
              <a:rPr lang="en-IN" sz="2000" b="1" kern="100" dirty="0">
                <a:effectLst/>
                <a:latin typeface="Calibri" panose="020F0502020204030204" pitchFamily="34" charset="0"/>
                <a:ea typeface="Yu Mincho" panose="02020400000000000000" pitchFamily="18" charset="-128"/>
                <a:cs typeface="Times New Roman" panose="02020603050405020304" pitchFamily="18" charset="0"/>
              </a:rPr>
              <a:t>evolute Joint (R1) :</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742950" lvl="1" indent="-285750">
              <a:lnSpc>
                <a:spcPct val="107000"/>
              </a:lnSpc>
              <a:buFont typeface="Symbol" panose="05050102010706020507" pitchFamily="18" charset="2"/>
              <a:buChar char=""/>
            </a:pPr>
            <a:r>
              <a:rPr lang="en-IN" sz="2000" kern="100" dirty="0">
                <a:latin typeface="Calibri" panose="020F0502020204030204" pitchFamily="34" charset="0"/>
                <a:ea typeface="Yu Mincho" panose="02020400000000000000" pitchFamily="18" charset="-128"/>
                <a:cs typeface="Times New Roman" panose="02020603050405020304" pitchFamily="18" charset="0"/>
              </a:rPr>
              <a:t>Placed beneath the cylindrical bases.</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742950" lvl="1" indent="-285750">
              <a:lnSpc>
                <a:spcPct val="107000"/>
              </a:lnSpc>
              <a:buFont typeface="Symbol" panose="05050102010706020507" pitchFamily="18" charset="2"/>
              <a:buChar char=""/>
            </a:pP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Allow rotational motion around z-axis.</a:t>
            </a:r>
          </a:p>
          <a:p>
            <a:pPr marL="342900" lvl="0" indent="-342900">
              <a:lnSpc>
                <a:spcPct val="107000"/>
              </a:lnSpc>
              <a:buFont typeface="+mj-lt"/>
              <a:buAutoNum type="arabicPeriod"/>
            </a:pPr>
            <a:r>
              <a:rPr lang="en-IN" sz="2000" b="1" kern="100" dirty="0">
                <a:latin typeface="Calibri" panose="020F0502020204030204" pitchFamily="34" charset="0"/>
                <a:ea typeface="Yu Mincho" panose="02020400000000000000" pitchFamily="18" charset="-128"/>
                <a:cs typeface="Times New Roman" panose="02020603050405020304" pitchFamily="18" charset="0"/>
              </a:rPr>
              <a:t>Prismatic Joint (P1) :</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742950" lvl="1" indent="-285750">
              <a:lnSpc>
                <a:spcPct val="107000"/>
              </a:lnSpc>
              <a:buFont typeface="Symbol" panose="05050102010706020507" pitchFamily="18" charset="2"/>
              <a:buChar char=""/>
            </a:pP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Connects the base with th</a:t>
            </a:r>
            <a:r>
              <a:rPr lang="en-IN" sz="2000" kern="100" dirty="0">
                <a:latin typeface="Calibri" panose="020F0502020204030204" pitchFamily="34" charset="0"/>
                <a:ea typeface="Yu Mincho" panose="02020400000000000000" pitchFamily="18" charset="-128"/>
                <a:cs typeface="Times New Roman" panose="02020603050405020304" pitchFamily="18" charset="0"/>
              </a:rPr>
              <a:t>e links.</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742950" lvl="1" indent="-285750">
              <a:lnSpc>
                <a:spcPct val="107000"/>
              </a:lnSpc>
              <a:buFont typeface="Symbol" panose="05050102010706020507" pitchFamily="18" charset="2"/>
              <a:buChar char=""/>
            </a:pP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Allows translation motion alon</a:t>
            </a:r>
            <a:r>
              <a:rPr lang="en-IN" sz="2000" kern="100" dirty="0">
                <a:latin typeface="Calibri" panose="020F0502020204030204" pitchFamily="34" charset="0"/>
                <a:ea typeface="Yu Mincho" panose="02020400000000000000" pitchFamily="18" charset="-128"/>
                <a:cs typeface="Times New Roman" panose="02020603050405020304" pitchFamily="18" charset="0"/>
              </a:rPr>
              <a:t>g some direction.</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lvl="0" indent="-342900">
              <a:lnSpc>
                <a:spcPct val="107000"/>
              </a:lnSpc>
              <a:buFont typeface="+mj-lt"/>
              <a:buAutoNum type="arabicPeriod"/>
            </a:pPr>
            <a:r>
              <a:rPr lang="en-IN" sz="2000" b="1" kern="100" dirty="0">
                <a:latin typeface="Calibri" panose="020F0502020204030204" pitchFamily="34" charset="0"/>
                <a:ea typeface="Yu Mincho" panose="02020400000000000000" pitchFamily="18" charset="-128"/>
                <a:cs typeface="Times New Roman" panose="02020603050405020304" pitchFamily="18" charset="0"/>
              </a:rPr>
              <a:t>Second Revolute Joint (R2)</a:t>
            </a:r>
            <a:r>
              <a:rPr lang="en-IN" sz="2000" b="1" kern="100" dirty="0">
                <a:effectLst/>
                <a:latin typeface="Calibri" panose="020F0502020204030204" pitchFamily="34" charset="0"/>
                <a:ea typeface="Yu Mincho" panose="02020400000000000000" pitchFamily="18" charset="-128"/>
                <a:cs typeface="Times New Roman" panose="02020603050405020304" pitchFamily="18" charset="0"/>
              </a:rPr>
              <a:t>:</a:t>
            </a:r>
            <a:endParaRPr lang="en-IN" sz="20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742950" lvl="1" indent="-285750">
              <a:lnSpc>
                <a:spcPct val="107000"/>
              </a:lnSpc>
              <a:buFont typeface="Symbol" panose="05050102010706020507" pitchFamily="18" charset="2"/>
              <a:buChar char=""/>
            </a:pPr>
            <a:r>
              <a:rPr lang="en-IN" sz="2000" kern="100" dirty="0">
                <a:effectLst/>
                <a:latin typeface="Calibri" panose="020F0502020204030204" pitchFamily="34" charset="0"/>
                <a:ea typeface="Yu Mincho" panose="02020400000000000000" pitchFamily="18" charset="-128"/>
                <a:cs typeface="Times New Roman" panose="02020603050405020304" pitchFamily="18" charset="0"/>
              </a:rPr>
              <a:t>Connects the parallel plate with the links.</a:t>
            </a:r>
            <a:endParaRPr lang="en-IN" sz="2000" kern="1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55277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B2DF-68DF-6129-8294-3C74817845C8}"/>
              </a:ext>
            </a:extLst>
          </p:cNvPr>
          <p:cNvSpPr>
            <a:spLocks noGrp="1"/>
          </p:cNvSpPr>
          <p:nvPr>
            <p:ph type="title"/>
          </p:nvPr>
        </p:nvSpPr>
        <p:spPr>
          <a:xfrm>
            <a:off x="0" y="146818"/>
            <a:ext cx="12192000" cy="1127015"/>
          </a:xfrm>
        </p:spPr>
        <p:txBody>
          <a:bodyPr/>
          <a:lstStyle/>
          <a:p>
            <a:pPr algn="ctr"/>
            <a:r>
              <a:rPr lang="en-IN" dirty="0"/>
              <a:t>MODEL OPERATION</a:t>
            </a:r>
          </a:p>
        </p:txBody>
      </p:sp>
      <p:pic>
        <p:nvPicPr>
          <p:cNvPr id="6" name="Picture 5">
            <a:extLst>
              <a:ext uri="{FF2B5EF4-FFF2-40B4-BE49-F238E27FC236}">
                <a16:creationId xmlns:a16="http://schemas.microsoft.com/office/drawing/2014/main" id="{DC4BFA8A-41FC-DD4B-301F-B0DD0B3B7BDF}"/>
              </a:ext>
            </a:extLst>
          </p:cNvPr>
          <p:cNvPicPr>
            <a:picLocks noChangeAspect="1"/>
          </p:cNvPicPr>
          <p:nvPr/>
        </p:nvPicPr>
        <p:blipFill rotWithShape="1">
          <a:blip r:embed="rId2">
            <a:extLst>
              <a:ext uri="{28A0092B-C50C-407E-A947-70E740481C1C}">
                <a14:useLocalDpi xmlns:a14="http://schemas.microsoft.com/office/drawing/2010/main" val="0"/>
              </a:ext>
            </a:extLst>
          </a:blip>
          <a:srcRect l="11443" r="10884" b="1110"/>
          <a:stretch/>
        </p:blipFill>
        <p:spPr>
          <a:xfrm>
            <a:off x="0" y="1312215"/>
            <a:ext cx="6308203" cy="4417259"/>
          </a:xfrm>
          <a:prstGeom prst="rect">
            <a:avLst/>
          </a:prstGeom>
        </p:spPr>
      </p:pic>
      <p:sp>
        <p:nvSpPr>
          <p:cNvPr id="7" name="TextBox 6">
            <a:extLst>
              <a:ext uri="{FF2B5EF4-FFF2-40B4-BE49-F238E27FC236}">
                <a16:creationId xmlns:a16="http://schemas.microsoft.com/office/drawing/2014/main" id="{59DE9CA6-4D5A-583E-D611-801E1F1F221F}"/>
              </a:ext>
            </a:extLst>
          </p:cNvPr>
          <p:cNvSpPr txBox="1"/>
          <p:nvPr/>
        </p:nvSpPr>
        <p:spPr>
          <a:xfrm>
            <a:off x="717630" y="6134588"/>
            <a:ext cx="5173884" cy="461665"/>
          </a:xfrm>
          <a:prstGeom prst="rect">
            <a:avLst/>
          </a:prstGeom>
          <a:noFill/>
        </p:spPr>
        <p:txBody>
          <a:bodyPr wrap="square" rtlCol="0">
            <a:spAutoFit/>
          </a:bodyPr>
          <a:lstStyle/>
          <a:p>
            <a:r>
              <a:rPr lang="en-IN" sz="2400" b="1" u="sng" dirty="0"/>
              <a:t>Fig. Isometric view of the model</a:t>
            </a:r>
            <a:endParaRPr lang="en-IN" b="1" u="sng" dirty="0"/>
          </a:p>
        </p:txBody>
      </p:sp>
      <p:sp>
        <p:nvSpPr>
          <p:cNvPr id="9" name="Oval 8">
            <a:extLst>
              <a:ext uri="{FF2B5EF4-FFF2-40B4-BE49-F238E27FC236}">
                <a16:creationId xmlns:a16="http://schemas.microsoft.com/office/drawing/2014/main" id="{CF59D6EA-1D02-79E3-6443-435582CC75ED}"/>
              </a:ext>
            </a:extLst>
          </p:cNvPr>
          <p:cNvSpPr/>
          <p:nvPr/>
        </p:nvSpPr>
        <p:spPr>
          <a:xfrm>
            <a:off x="1076444" y="4132168"/>
            <a:ext cx="613459" cy="4282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R1</a:t>
            </a:r>
          </a:p>
        </p:txBody>
      </p:sp>
      <p:sp>
        <p:nvSpPr>
          <p:cNvPr id="3" name="Oval 2">
            <a:extLst>
              <a:ext uri="{FF2B5EF4-FFF2-40B4-BE49-F238E27FC236}">
                <a16:creationId xmlns:a16="http://schemas.microsoft.com/office/drawing/2014/main" id="{5D9A9048-E020-8979-5AB6-7AC3C748CC22}"/>
              </a:ext>
            </a:extLst>
          </p:cNvPr>
          <p:cNvSpPr/>
          <p:nvPr/>
        </p:nvSpPr>
        <p:spPr>
          <a:xfrm>
            <a:off x="1192192" y="2010967"/>
            <a:ext cx="613459" cy="4282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P1</a:t>
            </a:r>
          </a:p>
        </p:txBody>
      </p:sp>
      <p:sp>
        <p:nvSpPr>
          <p:cNvPr id="4" name="Oval 3">
            <a:extLst>
              <a:ext uri="{FF2B5EF4-FFF2-40B4-BE49-F238E27FC236}">
                <a16:creationId xmlns:a16="http://schemas.microsoft.com/office/drawing/2014/main" id="{90D268EA-10F2-07DB-2196-46C2AAC7F53D}"/>
              </a:ext>
            </a:extLst>
          </p:cNvPr>
          <p:cNvSpPr/>
          <p:nvPr/>
        </p:nvSpPr>
        <p:spPr>
          <a:xfrm>
            <a:off x="2997842" y="2299715"/>
            <a:ext cx="613459" cy="42826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R2</a:t>
            </a:r>
          </a:p>
        </p:txBody>
      </p:sp>
      <p:sp>
        <p:nvSpPr>
          <p:cNvPr id="5" name="TextBox 4">
            <a:extLst>
              <a:ext uri="{FF2B5EF4-FFF2-40B4-BE49-F238E27FC236}">
                <a16:creationId xmlns:a16="http://schemas.microsoft.com/office/drawing/2014/main" id="{8127662F-6C6D-8976-8EC9-398EB74F8A29}"/>
              </a:ext>
            </a:extLst>
          </p:cNvPr>
          <p:cNvSpPr txBox="1"/>
          <p:nvPr/>
        </p:nvSpPr>
        <p:spPr>
          <a:xfrm>
            <a:off x="6840639" y="1323791"/>
            <a:ext cx="4710896" cy="5509200"/>
          </a:xfrm>
          <a:prstGeom prst="rect">
            <a:avLst/>
          </a:prstGeom>
          <a:noFill/>
        </p:spPr>
        <p:txBody>
          <a:bodyPr wrap="square" rtlCol="0">
            <a:spAutoFit/>
          </a:bodyPr>
          <a:lstStyle/>
          <a:p>
            <a:pPr marL="342900" indent="-342900">
              <a:buFont typeface="Arial" panose="020B0604020202020204" pitchFamily="34" charset="0"/>
              <a:buChar char="•"/>
            </a:pPr>
            <a:r>
              <a:rPr lang="en-US" sz="2200" kern="100" dirty="0">
                <a:latin typeface="Calibri" panose="020F0502020204030204" pitchFamily="34" charset="0"/>
                <a:ea typeface="Yu Mincho" panose="02020400000000000000" pitchFamily="18" charset="-128"/>
                <a:cs typeface="Times New Roman" panose="02020603050405020304" pitchFamily="18" charset="0"/>
              </a:rPr>
              <a:t>The model operates by giving inputs to all three R1 joints and all three P1 joints. </a:t>
            </a:r>
          </a:p>
          <a:p>
            <a:pPr marL="342900" indent="-342900">
              <a:buFont typeface="Arial" panose="020B0604020202020204" pitchFamily="34" charset="0"/>
              <a:buChar char="•"/>
            </a:pPr>
            <a:r>
              <a:rPr lang="en-US" sz="2200" kern="100" dirty="0">
                <a:latin typeface="Calibri" panose="020F0502020204030204" pitchFamily="34" charset="0"/>
                <a:ea typeface="Yu Mincho" panose="02020400000000000000" pitchFamily="18" charset="-128"/>
                <a:cs typeface="Times New Roman" panose="02020603050405020304" pitchFamily="18" charset="0"/>
              </a:rPr>
              <a:t>Actuation torque is applied to all R1 joints, and actuation velocity is given to the P1 joints. </a:t>
            </a:r>
          </a:p>
          <a:p>
            <a:pPr marL="342900" indent="-342900">
              <a:buFont typeface="Arial" panose="020B0604020202020204" pitchFamily="34" charset="0"/>
              <a:buChar char="•"/>
            </a:pPr>
            <a:r>
              <a:rPr lang="en-US" sz="2200" kern="100" dirty="0">
                <a:latin typeface="Calibri" panose="020F0502020204030204" pitchFamily="34" charset="0"/>
                <a:ea typeface="Yu Mincho" panose="02020400000000000000" pitchFamily="18" charset="-128"/>
                <a:cs typeface="Times New Roman" panose="02020603050405020304" pitchFamily="18" charset="0"/>
              </a:rPr>
              <a:t>Thus, we have a total of 6 inputs, and the system has a unique solution. </a:t>
            </a:r>
          </a:p>
          <a:p>
            <a:pPr marL="342900" indent="-342900">
              <a:buFont typeface="Arial" panose="020B0604020202020204" pitchFamily="34" charset="0"/>
              <a:buChar char="•"/>
            </a:pPr>
            <a:r>
              <a:rPr lang="en-US" sz="2200" kern="100" dirty="0">
                <a:latin typeface="Calibri" panose="020F0502020204030204" pitchFamily="34" charset="0"/>
                <a:ea typeface="Yu Mincho" panose="02020400000000000000" pitchFamily="18" charset="-128"/>
                <a:cs typeface="Times New Roman" panose="02020603050405020304" pitchFamily="18" charset="0"/>
              </a:rPr>
              <a:t>The movement of the R2 joints is automatically calculated, and they drive the motion of the parallel plate. </a:t>
            </a:r>
          </a:p>
          <a:p>
            <a:pPr marL="342900" indent="-342900">
              <a:buFont typeface="Arial" panose="020B0604020202020204" pitchFamily="34" charset="0"/>
              <a:buChar char="•"/>
            </a:pPr>
            <a:r>
              <a:rPr lang="en-US" sz="2200" kern="100" dirty="0">
                <a:latin typeface="Calibri" panose="020F0502020204030204" pitchFamily="34" charset="0"/>
                <a:ea typeface="Yu Mincho" panose="02020400000000000000" pitchFamily="18" charset="-128"/>
                <a:cs typeface="Times New Roman" panose="02020603050405020304" pitchFamily="18" charset="0"/>
              </a:rPr>
              <a:t>The end effector, attached to the </a:t>
            </a:r>
            <a:r>
              <a:rPr lang="en-US" sz="2200" kern="100" dirty="0" err="1">
                <a:latin typeface="Calibri" panose="020F0502020204030204" pitchFamily="34" charset="0"/>
                <a:ea typeface="Yu Mincho" panose="02020400000000000000" pitchFamily="18" charset="-128"/>
                <a:cs typeface="Times New Roman" panose="02020603050405020304" pitchFamily="18" charset="0"/>
              </a:rPr>
              <a:t>centre</a:t>
            </a:r>
            <a:r>
              <a:rPr lang="en-US" sz="2200" kern="100" dirty="0">
                <a:latin typeface="Calibri" panose="020F0502020204030204" pitchFamily="34" charset="0"/>
                <a:ea typeface="Yu Mincho" panose="02020400000000000000" pitchFamily="18" charset="-128"/>
                <a:cs typeface="Times New Roman" panose="02020603050405020304" pitchFamily="18" charset="0"/>
              </a:rPr>
              <a:t> of the plate, moves along its locus.</a:t>
            </a:r>
            <a:endParaRPr lang="en-IN" sz="2200" kern="1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810408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A362-F0BF-8E4A-A82F-603F83F2FDEB}"/>
              </a:ext>
            </a:extLst>
          </p:cNvPr>
          <p:cNvSpPr txBox="1"/>
          <p:nvPr/>
        </p:nvSpPr>
        <p:spPr>
          <a:xfrm>
            <a:off x="-92598" y="283003"/>
            <a:ext cx="12192000" cy="1118319"/>
          </a:xfrm>
          <a:prstGeom prst="rect">
            <a:avLst/>
          </a:prstGeom>
          <a:noFill/>
        </p:spPr>
        <p:txBody>
          <a:bodyPr wrap="square" rtlCol="0">
            <a:spAutoFit/>
          </a:bodyPr>
          <a:lstStyle/>
          <a:p>
            <a:pPr algn="ctr"/>
            <a:r>
              <a:rPr lang="en-IN" sz="6667" dirty="0">
                <a:solidFill>
                  <a:schemeClr val="dk1"/>
                </a:solidFill>
                <a:latin typeface="Kulim Park"/>
                <a:sym typeface="Kulim Park"/>
              </a:rPr>
              <a:t>INPUT: SINE WAVE</a:t>
            </a:r>
          </a:p>
        </p:txBody>
      </p:sp>
      <p:sp>
        <p:nvSpPr>
          <p:cNvPr id="6" name="TextBox 5">
            <a:extLst>
              <a:ext uri="{FF2B5EF4-FFF2-40B4-BE49-F238E27FC236}">
                <a16:creationId xmlns:a16="http://schemas.microsoft.com/office/drawing/2014/main" id="{6782D8D9-43BB-B474-9FA6-8764D1E6F7EC}"/>
              </a:ext>
            </a:extLst>
          </p:cNvPr>
          <p:cNvSpPr txBox="1"/>
          <p:nvPr/>
        </p:nvSpPr>
        <p:spPr>
          <a:xfrm>
            <a:off x="0" y="1469985"/>
            <a:ext cx="12099402" cy="736355"/>
          </a:xfrm>
          <a:prstGeom prst="rect">
            <a:avLst/>
          </a:prstGeom>
          <a:noFill/>
        </p:spPr>
        <p:txBody>
          <a:bodyPr wrap="square" rtlCol="0">
            <a:spAutoFit/>
          </a:bodyPr>
          <a:lstStyle/>
          <a:p>
            <a:pPr marL="742950" lvl="1" indent="-285750">
              <a:lnSpc>
                <a:spcPct val="107000"/>
              </a:lnSpc>
              <a:buFont typeface="Symbol" panose="05050102010706020507" pitchFamily="18" charset="2"/>
              <a:buChar char=""/>
            </a:pPr>
            <a:r>
              <a:rPr lang="en-US" sz="2000" kern="100" dirty="0">
                <a:latin typeface="Calibri" panose="020F0502020204030204" pitchFamily="34" charset="0"/>
                <a:ea typeface="Yu Mincho" panose="02020400000000000000" pitchFamily="18" charset="-128"/>
                <a:cs typeface="Times New Roman" panose="02020603050405020304" pitchFamily="18" charset="0"/>
              </a:rPr>
              <a:t>If we provide sine wave inputs to all R1 joints with the same amplitude and a phase difference of 120°, and similarly apply sine waves to the P1 joints, we will obtain the locus of the end effector as a circle.</a:t>
            </a:r>
            <a:endParaRPr lang="en-IN" sz="2000" kern="1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7" name="parallel_manipulator_sine_bottom">
            <a:hlinkClick r:id="" action="ppaction://media"/>
            <a:extLst>
              <a:ext uri="{FF2B5EF4-FFF2-40B4-BE49-F238E27FC236}">
                <a16:creationId xmlns:a16="http://schemas.microsoft.com/office/drawing/2014/main" id="{5750C18A-1980-6B79-40AD-EEC1897308F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500" r="7333"/>
          <a:stretch/>
        </p:blipFill>
        <p:spPr>
          <a:xfrm>
            <a:off x="85420" y="3038354"/>
            <a:ext cx="5914663" cy="3819646"/>
          </a:xfrm>
          <a:prstGeom prst="rect">
            <a:avLst/>
          </a:prstGeom>
        </p:spPr>
      </p:pic>
      <p:pic>
        <p:nvPicPr>
          <p:cNvPr id="8" name="parallel_manipulator_sine_isometric">
            <a:hlinkClick r:id="" action="ppaction://media"/>
            <a:extLst>
              <a:ext uri="{FF2B5EF4-FFF2-40B4-BE49-F238E27FC236}">
                <a16:creationId xmlns:a16="http://schemas.microsoft.com/office/drawing/2014/main" id="{D955738E-983B-501A-E9A1-5006A79C88E1}"/>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7500" r="7437"/>
          <a:stretch/>
        </p:blipFill>
        <p:spPr>
          <a:xfrm>
            <a:off x="6191918" y="3038354"/>
            <a:ext cx="5907484" cy="3819646"/>
          </a:xfrm>
          <a:prstGeom prst="rect">
            <a:avLst/>
          </a:prstGeom>
        </p:spPr>
      </p:pic>
      <p:sp>
        <p:nvSpPr>
          <p:cNvPr id="9" name="TextBox 8">
            <a:extLst>
              <a:ext uri="{FF2B5EF4-FFF2-40B4-BE49-F238E27FC236}">
                <a16:creationId xmlns:a16="http://schemas.microsoft.com/office/drawing/2014/main" id="{7AA630E0-3F73-576B-F28E-28039D19F60C}"/>
              </a:ext>
            </a:extLst>
          </p:cNvPr>
          <p:cNvSpPr txBox="1"/>
          <p:nvPr/>
        </p:nvSpPr>
        <p:spPr>
          <a:xfrm>
            <a:off x="1643605" y="2569581"/>
            <a:ext cx="3368233" cy="400110"/>
          </a:xfrm>
          <a:prstGeom prst="rect">
            <a:avLst/>
          </a:prstGeom>
          <a:noFill/>
        </p:spPr>
        <p:txBody>
          <a:bodyPr wrap="square" rtlCol="0">
            <a:spAutoFit/>
          </a:bodyPr>
          <a:lstStyle/>
          <a:p>
            <a:r>
              <a:rPr lang="en-IN" sz="2000" b="1" u="sng" kern="100" dirty="0">
                <a:latin typeface="Calibri" panose="020F0502020204030204" pitchFamily="34" charset="0"/>
                <a:ea typeface="Yu Mincho" panose="02020400000000000000" pitchFamily="18" charset="-128"/>
                <a:cs typeface="Times New Roman" panose="02020603050405020304" pitchFamily="18" charset="0"/>
              </a:rPr>
              <a:t>Animation: Bottom View</a:t>
            </a:r>
          </a:p>
        </p:txBody>
      </p:sp>
      <p:sp>
        <p:nvSpPr>
          <p:cNvPr id="12" name="TextBox 11">
            <a:extLst>
              <a:ext uri="{FF2B5EF4-FFF2-40B4-BE49-F238E27FC236}">
                <a16:creationId xmlns:a16="http://schemas.microsoft.com/office/drawing/2014/main" id="{D97DB782-B9BC-77CA-4008-6AFBA7A5BBD2}"/>
              </a:ext>
            </a:extLst>
          </p:cNvPr>
          <p:cNvSpPr txBox="1"/>
          <p:nvPr/>
        </p:nvSpPr>
        <p:spPr>
          <a:xfrm>
            <a:off x="7180162" y="2571511"/>
            <a:ext cx="3368233" cy="400110"/>
          </a:xfrm>
          <a:prstGeom prst="rect">
            <a:avLst/>
          </a:prstGeom>
          <a:noFill/>
        </p:spPr>
        <p:txBody>
          <a:bodyPr wrap="square" rtlCol="0">
            <a:spAutoFit/>
          </a:bodyPr>
          <a:lstStyle/>
          <a:p>
            <a:r>
              <a:rPr lang="en-IN" sz="2000" b="1" u="sng" kern="100" dirty="0">
                <a:latin typeface="Calibri" panose="020F0502020204030204" pitchFamily="34" charset="0"/>
                <a:ea typeface="Yu Mincho" panose="02020400000000000000" pitchFamily="18" charset="-128"/>
                <a:cs typeface="Times New Roman" panose="02020603050405020304" pitchFamily="18" charset="0"/>
              </a:rPr>
              <a:t>Animation: Isometric View</a:t>
            </a:r>
          </a:p>
        </p:txBody>
      </p:sp>
    </p:spTree>
    <p:extLst>
      <p:ext uri="{BB962C8B-B14F-4D97-AF65-F5344CB8AC3E}">
        <p14:creationId xmlns:p14="http://schemas.microsoft.com/office/powerpoint/2010/main" val="174204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3" fill="hold"/>
                                        <p:tgtEl>
                                          <p:spTgt spid="8"/>
                                        </p:tgtEl>
                                      </p:cBhvr>
                                    </p:cmd>
                                  </p:childTnLst>
                                </p:cTn>
                              </p:par>
                            </p:childTnLst>
                          </p:cTn>
                        </p:par>
                        <p:par>
                          <p:cTn id="7" fill="hold">
                            <p:stCondLst>
                              <p:cond delay="8033"/>
                            </p:stCondLst>
                            <p:childTnLst>
                              <p:par>
                                <p:cTn id="8" presetID="1" presetClass="mediacall" presetSubtype="0" fill="hold" nodeType="afterEffect">
                                  <p:stCondLst>
                                    <p:cond delay="0"/>
                                  </p:stCondLst>
                                  <p:childTnLst>
                                    <p:cmd type="call" cmd="playFrom(0.0)">
                                      <p:cBhvr>
                                        <p:cTn id="9" dur="8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C20052-616E-545A-C915-DF0D64A81F64}"/>
              </a:ext>
            </a:extLst>
          </p:cNvPr>
          <p:cNvSpPr txBox="1"/>
          <p:nvPr/>
        </p:nvSpPr>
        <p:spPr>
          <a:xfrm>
            <a:off x="-92598" y="283003"/>
            <a:ext cx="12192000" cy="1118319"/>
          </a:xfrm>
          <a:prstGeom prst="rect">
            <a:avLst/>
          </a:prstGeom>
          <a:noFill/>
        </p:spPr>
        <p:txBody>
          <a:bodyPr wrap="square" rtlCol="0">
            <a:spAutoFit/>
          </a:bodyPr>
          <a:lstStyle/>
          <a:p>
            <a:pPr algn="ctr"/>
            <a:r>
              <a:rPr lang="en-IN" sz="6667" dirty="0">
                <a:solidFill>
                  <a:schemeClr val="dk1"/>
                </a:solidFill>
                <a:latin typeface="Kulim Park"/>
                <a:sym typeface="Kulim Park"/>
              </a:rPr>
              <a:t>SINE WAVE INPUT: GRAPHS</a:t>
            </a:r>
          </a:p>
        </p:txBody>
      </p:sp>
      <p:pic>
        <p:nvPicPr>
          <p:cNvPr id="6" name="Picture 5">
            <a:extLst>
              <a:ext uri="{FF2B5EF4-FFF2-40B4-BE49-F238E27FC236}">
                <a16:creationId xmlns:a16="http://schemas.microsoft.com/office/drawing/2014/main" id="{4949C31D-B283-6B12-86C0-3B4348056192}"/>
              </a:ext>
            </a:extLst>
          </p:cNvPr>
          <p:cNvPicPr>
            <a:picLocks noChangeAspect="1"/>
          </p:cNvPicPr>
          <p:nvPr/>
        </p:nvPicPr>
        <p:blipFill>
          <a:blip r:embed="rId2"/>
          <a:stretch>
            <a:fillRect/>
          </a:stretch>
        </p:blipFill>
        <p:spPr>
          <a:xfrm>
            <a:off x="304801" y="1618593"/>
            <a:ext cx="8704162" cy="4733740"/>
          </a:xfrm>
          <a:prstGeom prst="rect">
            <a:avLst/>
          </a:prstGeom>
        </p:spPr>
      </p:pic>
      <p:sp>
        <p:nvSpPr>
          <p:cNvPr id="7" name="TextBox 6">
            <a:extLst>
              <a:ext uri="{FF2B5EF4-FFF2-40B4-BE49-F238E27FC236}">
                <a16:creationId xmlns:a16="http://schemas.microsoft.com/office/drawing/2014/main" id="{8A9B6ACA-7DCC-D996-CDA3-DE283A1D8276}"/>
              </a:ext>
            </a:extLst>
          </p:cNvPr>
          <p:cNvSpPr txBox="1"/>
          <p:nvPr/>
        </p:nvSpPr>
        <p:spPr>
          <a:xfrm>
            <a:off x="9008963" y="2246525"/>
            <a:ext cx="2970834" cy="3477875"/>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This is the plot of the z position of the centre of the triangular plate (</a:t>
            </a:r>
            <a:r>
              <a:rPr lang="en-IN" sz="2000" dirty="0" err="1">
                <a:latin typeface="Calibri" panose="020F0502020204030204" pitchFamily="34" charset="0"/>
                <a:ea typeface="Calibri" panose="020F0502020204030204" pitchFamily="34" charset="0"/>
                <a:cs typeface="Calibri" panose="020F0502020204030204" pitchFamily="34" charset="0"/>
              </a:rPr>
              <a:t>wrt</a:t>
            </a:r>
            <a:r>
              <a:rPr lang="en-IN" sz="2000" dirty="0">
                <a:latin typeface="Calibri" panose="020F0502020204030204" pitchFamily="34" charset="0"/>
                <a:ea typeface="Calibri" panose="020F0502020204030204" pitchFamily="34" charset="0"/>
                <a:cs typeface="Calibri" panose="020F0502020204030204" pitchFamily="34" charset="0"/>
              </a:rPr>
              <a:t> the world frame) v/s time.</a:t>
            </a:r>
          </a:p>
          <a:p>
            <a:pPr marL="285750" indent="-285750">
              <a:buFont typeface="Arial" panose="020B0604020202020204" pitchFamily="34" charset="0"/>
              <a:buChar char="•"/>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This plot shows that the plate remains parallel </a:t>
            </a:r>
            <a:r>
              <a:rPr lang="en-IN" sz="2000" dirty="0" err="1">
                <a:latin typeface="Calibri" panose="020F0502020204030204" pitchFamily="34" charset="0"/>
                <a:ea typeface="Calibri" panose="020F0502020204030204" pitchFamily="34" charset="0"/>
                <a:cs typeface="Calibri" panose="020F0502020204030204" pitchFamily="34" charset="0"/>
              </a:rPr>
              <a:t>wrt</a:t>
            </a:r>
            <a:r>
              <a:rPr lang="en-IN" sz="2000" dirty="0">
                <a:latin typeface="Calibri" panose="020F0502020204030204" pitchFamily="34" charset="0"/>
                <a:ea typeface="Calibri" panose="020F0502020204030204" pitchFamily="34" charset="0"/>
                <a:cs typeface="Calibri" panose="020F0502020204030204" pitchFamily="34" charset="0"/>
              </a:rPr>
              <a:t> the base frame at any time.</a:t>
            </a:r>
          </a:p>
        </p:txBody>
      </p:sp>
      <p:sp>
        <p:nvSpPr>
          <p:cNvPr id="8" name="TextBox 7">
            <a:extLst>
              <a:ext uri="{FF2B5EF4-FFF2-40B4-BE49-F238E27FC236}">
                <a16:creationId xmlns:a16="http://schemas.microsoft.com/office/drawing/2014/main" id="{0647A292-6FB4-0416-8EB4-AF762085028D}"/>
              </a:ext>
            </a:extLst>
          </p:cNvPr>
          <p:cNvSpPr txBox="1"/>
          <p:nvPr/>
        </p:nvSpPr>
        <p:spPr>
          <a:xfrm>
            <a:off x="3391383" y="6457890"/>
            <a:ext cx="4479402" cy="400110"/>
          </a:xfrm>
          <a:prstGeom prst="rect">
            <a:avLst/>
          </a:prstGeom>
          <a:noFill/>
        </p:spPr>
        <p:txBody>
          <a:bodyPr wrap="square" rtlCol="0">
            <a:spAutoFit/>
          </a:bodyPr>
          <a:lstStyle/>
          <a:p>
            <a:r>
              <a:rPr lang="en-IN" sz="2000" b="1" u="sng" dirty="0">
                <a:latin typeface="Calibri" panose="020F0502020204030204" pitchFamily="34" charset="0"/>
                <a:ea typeface="Calibri" panose="020F0502020204030204" pitchFamily="34" charset="0"/>
                <a:cs typeface="Calibri" panose="020F0502020204030204" pitchFamily="34" charset="0"/>
              </a:rPr>
              <a:t>Plot: z (m) v/s time (s)</a:t>
            </a:r>
            <a:endParaRPr lang="en-IN" b="1" u="sng"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7563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C20052-616E-545A-C915-DF0D64A81F64}"/>
              </a:ext>
            </a:extLst>
          </p:cNvPr>
          <p:cNvSpPr txBox="1"/>
          <p:nvPr/>
        </p:nvSpPr>
        <p:spPr>
          <a:xfrm>
            <a:off x="-92598" y="283003"/>
            <a:ext cx="12192000" cy="1118319"/>
          </a:xfrm>
          <a:prstGeom prst="rect">
            <a:avLst/>
          </a:prstGeom>
          <a:noFill/>
        </p:spPr>
        <p:txBody>
          <a:bodyPr wrap="square" rtlCol="0">
            <a:spAutoFit/>
          </a:bodyPr>
          <a:lstStyle/>
          <a:p>
            <a:pPr algn="ctr"/>
            <a:r>
              <a:rPr lang="en-IN" sz="6667" dirty="0">
                <a:solidFill>
                  <a:schemeClr val="dk1"/>
                </a:solidFill>
                <a:latin typeface="Kulim Park"/>
                <a:sym typeface="Kulim Park"/>
              </a:rPr>
              <a:t>SINE WAVE INPUT: GRAPHS</a:t>
            </a:r>
          </a:p>
        </p:txBody>
      </p:sp>
      <p:sp>
        <p:nvSpPr>
          <p:cNvPr id="7" name="TextBox 6">
            <a:extLst>
              <a:ext uri="{FF2B5EF4-FFF2-40B4-BE49-F238E27FC236}">
                <a16:creationId xmlns:a16="http://schemas.microsoft.com/office/drawing/2014/main" id="{8A9B6ACA-7DCC-D996-CDA3-DE283A1D8276}"/>
              </a:ext>
            </a:extLst>
          </p:cNvPr>
          <p:cNvSpPr txBox="1"/>
          <p:nvPr/>
        </p:nvSpPr>
        <p:spPr>
          <a:xfrm>
            <a:off x="8916364" y="1562736"/>
            <a:ext cx="3275635" cy="5324535"/>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This is the plot of the distance between the fixed point beneath the initial position (i.e. the hypotenuse) and the centre of the plate v/s time.</a:t>
            </a:r>
          </a:p>
          <a:p>
            <a:endParaRPr lang="en-IN"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This plot indicates some variation of radius with time (~5% variation). The reason for this might be that accurate values of pi and roots of numbers were not added in some places (I could not find any way to do so).</a:t>
            </a:r>
          </a:p>
        </p:txBody>
      </p:sp>
      <p:sp>
        <p:nvSpPr>
          <p:cNvPr id="8" name="TextBox 7">
            <a:extLst>
              <a:ext uri="{FF2B5EF4-FFF2-40B4-BE49-F238E27FC236}">
                <a16:creationId xmlns:a16="http://schemas.microsoft.com/office/drawing/2014/main" id="{0647A292-6FB4-0416-8EB4-AF762085028D}"/>
              </a:ext>
            </a:extLst>
          </p:cNvPr>
          <p:cNvSpPr txBox="1"/>
          <p:nvPr/>
        </p:nvSpPr>
        <p:spPr>
          <a:xfrm>
            <a:off x="1354238" y="6457890"/>
            <a:ext cx="6886937" cy="400110"/>
          </a:xfrm>
          <a:prstGeom prst="rect">
            <a:avLst/>
          </a:prstGeom>
          <a:noFill/>
        </p:spPr>
        <p:txBody>
          <a:bodyPr wrap="square" rtlCol="0">
            <a:spAutoFit/>
          </a:bodyPr>
          <a:lstStyle/>
          <a:p>
            <a:r>
              <a:rPr lang="en-IN" sz="2000" b="1" u="sng" dirty="0">
                <a:latin typeface="Calibri" panose="020F0502020204030204" pitchFamily="34" charset="0"/>
                <a:ea typeface="Calibri" panose="020F0502020204030204" pitchFamily="34" charset="0"/>
                <a:cs typeface="Calibri" panose="020F0502020204030204" pitchFamily="34" charset="0"/>
              </a:rPr>
              <a:t>Plot: Distance between base and plate centre (m) v/s time (s)</a:t>
            </a:r>
            <a:endParaRPr lang="en-IN" b="1" u="sng" dirty="0">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28F665D-964B-13DF-7790-8B72FAD8D033}"/>
              </a:ext>
            </a:extLst>
          </p:cNvPr>
          <p:cNvPicPr>
            <a:picLocks noChangeAspect="1"/>
          </p:cNvPicPr>
          <p:nvPr/>
        </p:nvPicPr>
        <p:blipFill>
          <a:blip r:embed="rId2"/>
          <a:stretch>
            <a:fillRect/>
          </a:stretch>
        </p:blipFill>
        <p:spPr>
          <a:xfrm>
            <a:off x="212203" y="1562736"/>
            <a:ext cx="8704162" cy="4733740"/>
          </a:xfrm>
          <a:prstGeom prst="rect">
            <a:avLst/>
          </a:prstGeom>
        </p:spPr>
      </p:pic>
    </p:spTree>
    <p:extLst>
      <p:ext uri="{BB962C8B-B14F-4D97-AF65-F5344CB8AC3E}">
        <p14:creationId xmlns:p14="http://schemas.microsoft.com/office/powerpoint/2010/main" val="1908293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92A362-F0BF-8E4A-A82F-603F83F2FDEB}"/>
              </a:ext>
            </a:extLst>
          </p:cNvPr>
          <p:cNvSpPr txBox="1"/>
          <p:nvPr/>
        </p:nvSpPr>
        <p:spPr>
          <a:xfrm>
            <a:off x="0" y="185195"/>
            <a:ext cx="12192000" cy="1118319"/>
          </a:xfrm>
          <a:prstGeom prst="rect">
            <a:avLst/>
          </a:prstGeom>
          <a:noFill/>
        </p:spPr>
        <p:txBody>
          <a:bodyPr wrap="square" rtlCol="0">
            <a:spAutoFit/>
          </a:bodyPr>
          <a:lstStyle/>
          <a:p>
            <a:pPr algn="ctr"/>
            <a:r>
              <a:rPr lang="en-IN" sz="6667" dirty="0">
                <a:solidFill>
                  <a:schemeClr val="dk1"/>
                </a:solidFill>
                <a:latin typeface="Kulim Park"/>
                <a:sym typeface="Kulim Park"/>
              </a:rPr>
              <a:t>INPUT: CONSTANT VALUE </a:t>
            </a:r>
          </a:p>
        </p:txBody>
      </p:sp>
      <p:sp>
        <p:nvSpPr>
          <p:cNvPr id="6" name="TextBox 5">
            <a:extLst>
              <a:ext uri="{FF2B5EF4-FFF2-40B4-BE49-F238E27FC236}">
                <a16:creationId xmlns:a16="http://schemas.microsoft.com/office/drawing/2014/main" id="{6782D8D9-43BB-B474-9FA6-8764D1E6F7EC}"/>
              </a:ext>
            </a:extLst>
          </p:cNvPr>
          <p:cNvSpPr txBox="1"/>
          <p:nvPr/>
        </p:nvSpPr>
        <p:spPr>
          <a:xfrm>
            <a:off x="0" y="1185052"/>
            <a:ext cx="12099402" cy="1065676"/>
          </a:xfrm>
          <a:prstGeom prst="rect">
            <a:avLst/>
          </a:prstGeom>
          <a:noFill/>
        </p:spPr>
        <p:txBody>
          <a:bodyPr wrap="square" rtlCol="0">
            <a:spAutoFit/>
          </a:bodyPr>
          <a:lstStyle/>
          <a:p>
            <a:pPr marL="742950" lvl="1" indent="-285750">
              <a:lnSpc>
                <a:spcPct val="107000"/>
              </a:lnSpc>
              <a:buFont typeface="Symbol" panose="05050102010706020507" pitchFamily="18" charset="2"/>
              <a:buChar char=""/>
            </a:pPr>
            <a:r>
              <a:rPr lang="en-US" sz="2000" kern="100" dirty="0">
                <a:latin typeface="Calibri" panose="020F0502020204030204" pitchFamily="34" charset="0"/>
                <a:ea typeface="Yu Mincho" panose="02020400000000000000" pitchFamily="18" charset="-128"/>
                <a:cs typeface="Times New Roman" panose="02020603050405020304" pitchFamily="18" charset="0"/>
              </a:rPr>
              <a:t>If we provide constant inputs of the same value to all R1 joints, and similarly apply constant value inputs (again of the same value) to the P1 joints, the end effector will have zero displacement and will only rotate about the z-axis.</a:t>
            </a:r>
            <a:endParaRPr lang="en-IN" sz="2000" kern="1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9" name="TextBox 8">
            <a:extLst>
              <a:ext uri="{FF2B5EF4-FFF2-40B4-BE49-F238E27FC236}">
                <a16:creationId xmlns:a16="http://schemas.microsoft.com/office/drawing/2014/main" id="{7AA630E0-3F73-576B-F28E-28039D19F60C}"/>
              </a:ext>
            </a:extLst>
          </p:cNvPr>
          <p:cNvSpPr txBox="1"/>
          <p:nvPr/>
        </p:nvSpPr>
        <p:spPr>
          <a:xfrm>
            <a:off x="1912700" y="2569581"/>
            <a:ext cx="2384385" cy="400110"/>
          </a:xfrm>
          <a:prstGeom prst="rect">
            <a:avLst/>
          </a:prstGeom>
          <a:noFill/>
        </p:spPr>
        <p:txBody>
          <a:bodyPr wrap="square" rtlCol="0">
            <a:spAutoFit/>
          </a:bodyPr>
          <a:lstStyle/>
          <a:p>
            <a:r>
              <a:rPr lang="en-IN" sz="2000" b="1" u="sng" kern="100" dirty="0">
                <a:latin typeface="Calibri" panose="020F0502020204030204" pitchFamily="34" charset="0"/>
                <a:ea typeface="Yu Mincho" panose="02020400000000000000" pitchFamily="18" charset="-128"/>
                <a:cs typeface="Times New Roman" panose="02020603050405020304" pitchFamily="18" charset="0"/>
              </a:rPr>
              <a:t>Animation: Top View</a:t>
            </a:r>
          </a:p>
        </p:txBody>
      </p:sp>
      <p:sp>
        <p:nvSpPr>
          <p:cNvPr id="12" name="TextBox 11">
            <a:extLst>
              <a:ext uri="{FF2B5EF4-FFF2-40B4-BE49-F238E27FC236}">
                <a16:creationId xmlns:a16="http://schemas.microsoft.com/office/drawing/2014/main" id="{D97DB782-B9BC-77CA-4008-6AFBA7A5BBD2}"/>
              </a:ext>
            </a:extLst>
          </p:cNvPr>
          <p:cNvSpPr txBox="1"/>
          <p:nvPr/>
        </p:nvSpPr>
        <p:spPr>
          <a:xfrm>
            <a:off x="7601199" y="2569581"/>
            <a:ext cx="3099138" cy="400110"/>
          </a:xfrm>
          <a:prstGeom prst="rect">
            <a:avLst/>
          </a:prstGeom>
          <a:noFill/>
        </p:spPr>
        <p:txBody>
          <a:bodyPr wrap="square" rtlCol="0">
            <a:spAutoFit/>
          </a:bodyPr>
          <a:lstStyle/>
          <a:p>
            <a:r>
              <a:rPr lang="en-IN" sz="2000" b="1" u="sng" kern="100" dirty="0">
                <a:latin typeface="Calibri" panose="020F0502020204030204" pitchFamily="34" charset="0"/>
                <a:ea typeface="Yu Mincho" panose="02020400000000000000" pitchFamily="18" charset="-128"/>
                <a:cs typeface="Times New Roman" panose="02020603050405020304" pitchFamily="18" charset="0"/>
              </a:rPr>
              <a:t>Animation: Isometric View</a:t>
            </a:r>
          </a:p>
        </p:txBody>
      </p:sp>
      <p:pic>
        <p:nvPicPr>
          <p:cNvPr id="2" name="parallel_manipulator_ramp_isometric_1080">
            <a:hlinkClick r:id="" action="ppaction://media"/>
            <a:extLst>
              <a:ext uri="{FF2B5EF4-FFF2-40B4-BE49-F238E27FC236}">
                <a16:creationId xmlns:a16="http://schemas.microsoft.com/office/drawing/2014/main" id="{BDE16775-0F86-543B-2057-662407212A4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7314" r="7434"/>
          <a:stretch/>
        </p:blipFill>
        <p:spPr>
          <a:xfrm>
            <a:off x="6202134" y="2969691"/>
            <a:ext cx="5897268" cy="3804548"/>
          </a:xfrm>
          <a:prstGeom prst="rect">
            <a:avLst/>
          </a:prstGeom>
        </p:spPr>
      </p:pic>
      <p:pic>
        <p:nvPicPr>
          <p:cNvPr id="4" name="parallel_manipulator_ramp_top">
            <a:hlinkClick r:id="" action="ppaction://media"/>
            <a:extLst>
              <a:ext uri="{FF2B5EF4-FFF2-40B4-BE49-F238E27FC236}">
                <a16:creationId xmlns:a16="http://schemas.microsoft.com/office/drawing/2014/main" id="{67F6EC68-8C41-4B2B-0DF8-99C78468C54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30192" t="23644" r="26517" b="23536"/>
          <a:stretch/>
        </p:blipFill>
        <p:spPr>
          <a:xfrm>
            <a:off x="219919" y="2983374"/>
            <a:ext cx="5769948" cy="3871939"/>
          </a:xfrm>
          <a:prstGeom prst="rect">
            <a:avLst/>
          </a:prstGeom>
        </p:spPr>
      </p:pic>
    </p:spTree>
    <p:extLst>
      <p:ext uri="{BB962C8B-B14F-4D97-AF65-F5344CB8AC3E}">
        <p14:creationId xmlns:p14="http://schemas.microsoft.com/office/powerpoint/2010/main" val="77619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fill="hold" display="0">
                  <p:stCondLst>
                    <p:cond delay="indefinite"/>
                  </p:stCondLst>
                </p:cTn>
                <p:tgtEl>
                  <p:spTgt spid="2"/>
                </p:tgtEl>
              </p:cMediaNode>
            </p:video>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Minimalist Korean Aesthetic Pitch Deck XL by Slidesgo</Template>
  <TotalTime>226</TotalTime>
  <Words>1003</Words>
  <Application>Microsoft Office PowerPoint</Application>
  <PresentationFormat>Widescreen</PresentationFormat>
  <Paragraphs>101</Paragraphs>
  <Slides>12</Slides>
  <Notes>0</Notes>
  <HiddenSlides>0</HiddenSlides>
  <MMClips>4</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12</vt:i4>
      </vt:variant>
    </vt:vector>
  </HeadingPairs>
  <TitlesOfParts>
    <vt:vector size="26" baseType="lpstr">
      <vt:lpstr>Kulim Park</vt:lpstr>
      <vt:lpstr>Kulim Park SemiBold</vt:lpstr>
      <vt:lpstr>Manrope</vt:lpstr>
      <vt:lpstr>Proxima Nova</vt:lpstr>
      <vt:lpstr>Proxima Nova Semibold</vt:lpstr>
      <vt:lpstr>Söhne</vt:lpstr>
      <vt:lpstr>Arial</vt:lpstr>
      <vt:lpstr>Calibri</vt:lpstr>
      <vt:lpstr>Nunito Light</vt:lpstr>
      <vt:lpstr>PT Sans</vt:lpstr>
      <vt:lpstr>Symbol</vt:lpstr>
      <vt:lpstr>Minimalist Korean Aesthetic Pitch Deck by Slidesgo</vt:lpstr>
      <vt:lpstr>Slidesgo Final Pages</vt:lpstr>
      <vt:lpstr>1_Slidesgo Final Pages</vt:lpstr>
      <vt:lpstr>SIMSCAPE Modeling of a  3-RPR PARALLEL PLATE MANIPULATOR</vt:lpstr>
      <vt:lpstr>INTRODUCTION</vt:lpstr>
      <vt:lpstr>MODEL OVERVIEW</vt:lpstr>
      <vt:lpstr>MODEL OVERVIEW</vt:lpstr>
      <vt:lpstr>MODEL 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SIMSCAPE Modeling of a  3-RPR PARALLEL PLATE MANIPULATOR</dc:title>
  <dc:creator>Atharva Sharma</dc:creator>
  <cp:lastModifiedBy>Atharva Sharma</cp:lastModifiedBy>
  <cp:revision>3</cp:revision>
  <dcterms:created xsi:type="dcterms:W3CDTF">2023-11-30T18:11:59Z</dcterms:created>
  <dcterms:modified xsi:type="dcterms:W3CDTF">2023-11-30T21:58:28Z</dcterms:modified>
</cp:coreProperties>
</file>